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312" r:id="rId5"/>
    <p:sldId id="331" r:id="rId6"/>
    <p:sldId id="332" r:id="rId7"/>
    <p:sldId id="333" r:id="rId8"/>
    <p:sldId id="334" r:id="rId9"/>
    <p:sldId id="335" r:id="rId10"/>
    <p:sldId id="33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to UCL" id="{A37B3FEB-7B75-2641-B008-FC44CC889E5B}">
          <p14:sldIdLst/>
        </p14:section>
        <p14:section name="TEMPLATES" id="{B37E5915-0A38-B247-8544-8EDCDE5E6907}">
          <p14:sldIdLst>
            <p14:sldId id="312"/>
            <p14:sldId id="331"/>
            <p14:sldId id="332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AC5"/>
    <a:srgbClr val="E5B48F"/>
    <a:srgbClr val="7FACF5"/>
    <a:srgbClr val="898EEB"/>
    <a:srgbClr val="1197A8"/>
    <a:srgbClr val="003D4C"/>
    <a:srgbClr val="651D32"/>
    <a:srgbClr val="F6BE00"/>
    <a:srgbClr val="AC145A"/>
    <a:srgbClr val="D5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3" autoAdjust="0"/>
    <p:restoredTop sz="84044" autoAdjust="0"/>
  </p:normalViewPr>
  <p:slideViewPr>
    <p:cSldViewPr snapToGrid="0" snapToObjects="1">
      <p:cViewPr varScale="1">
        <p:scale>
          <a:sx n="69" d="100"/>
          <a:sy n="69" d="100"/>
        </p:scale>
        <p:origin x="1507" y="38"/>
      </p:cViewPr>
      <p:guideLst>
        <p:guide orient="horz" pos="2160"/>
        <p:guide pos="374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34685-B17B-9244-AB82-0866EB3C35B0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9520E-D8E7-B943-9AF4-A9DBC21B9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9520E-D8E7-B943-9AF4-A9DBC21B9E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9520E-D8E7-B943-9AF4-A9DBC21B9E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4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9520E-D8E7-B943-9AF4-A9DBC21B9E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8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9520E-D8E7-B943-9AF4-A9DBC21B9E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9520E-D8E7-B943-9AF4-A9DBC21B9E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2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9520E-D8E7-B943-9AF4-A9DBC21B9E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1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9CA8-AF1D-364D-8B3E-7A1E9A0F85E0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AAE4-27ED-404C-B07A-1C0EE670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6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9CA8-AF1D-364D-8B3E-7A1E9A0F85E0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AAE4-27ED-404C-B07A-1C0EE670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9E1E04-201C-4AFB-A473-BF82F909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9562" y="6426679"/>
            <a:ext cx="3201838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A9CA8-AF1D-364D-8B3E-7A1E9A0F85E0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09357CF-E94B-4B42-A082-A9BB44C7A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6679"/>
            <a:ext cx="41148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C59C9B-ABAD-49B2-867B-9F0FED833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073" y="6426679"/>
            <a:ext cx="27432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0AAE4-27ED-404C-B07A-1C0EE670FB1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CC2AA100-D40F-4F6F-ADBB-71F3F3FFA65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0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 userDrawn="1"/>
        </p:nvSpPr>
        <p:spPr>
          <a:xfrm>
            <a:off x="0" y="447675"/>
            <a:ext cx="12191238" cy="6410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9E1E04-201C-4AFB-A473-BF82F909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9562" y="6426679"/>
            <a:ext cx="3201838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7EA9CA8-AF1D-364D-8B3E-7A1E9A0F85E0}" type="datetimeFigureOut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09357CF-E94B-4B42-A082-A9BB44C7A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6679"/>
            <a:ext cx="41148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C59C9B-ABAD-49B2-867B-9F0FED833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073" y="6426679"/>
            <a:ext cx="27432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E10AAE4-27ED-404C-B07A-1C0EE670F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A1AC8D6E-ABC8-4C12-88E8-D23FAFA3B7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29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 userDrawn="1"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9E1E04-201C-4AFB-A473-BF82F909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9562" y="6426679"/>
            <a:ext cx="3201838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7EA9CA8-AF1D-364D-8B3E-7A1E9A0F85E0}" type="datetimeFigureOut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09357CF-E94B-4B42-A082-A9BB44C7A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6679"/>
            <a:ext cx="41148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C59C9B-ABAD-49B2-867B-9F0FED833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073" y="6426679"/>
            <a:ext cx="27432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E10AAE4-27ED-404C-B07A-1C0EE670F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5E877147-E01D-4D39-82B0-04907B0B8D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2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 userDrawn="1"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rgbClr val="119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9E1E04-201C-4AFB-A473-BF82F909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9562" y="6426679"/>
            <a:ext cx="3201838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7EA9CA8-AF1D-364D-8B3E-7A1E9A0F85E0}" type="datetimeFigureOut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09357CF-E94B-4B42-A082-A9BB44C7A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6679"/>
            <a:ext cx="41148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C59C9B-ABAD-49B2-867B-9F0FED833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073" y="6426679"/>
            <a:ext cx="27432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E10AAE4-27ED-404C-B07A-1C0EE670F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19C13AD8-0D3F-4392-B213-AC168971F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84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 userDrawn="1"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9E1E04-201C-4AFB-A473-BF82F909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9562" y="6426679"/>
            <a:ext cx="3201838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7EA9CA8-AF1D-364D-8B3E-7A1E9A0F85E0}" type="datetimeFigureOut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09357CF-E94B-4B42-A082-A9BB44C7A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6679"/>
            <a:ext cx="41148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C59C9B-ABAD-49B2-867B-9F0FED833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073" y="6426679"/>
            <a:ext cx="27432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E10AAE4-27ED-404C-B07A-1C0EE670F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80117040-8C6D-4465-A393-FF43F17C34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00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t Pur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 userDrawn="1"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9E1E04-201C-4AFB-A473-BF82F909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9562" y="6426679"/>
            <a:ext cx="3201838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7EA9CA8-AF1D-364D-8B3E-7A1E9A0F85E0}" type="datetimeFigureOut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09357CF-E94B-4B42-A082-A9BB44C7A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6679"/>
            <a:ext cx="41148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C59C9B-ABAD-49B2-867B-9F0FED833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073" y="6426679"/>
            <a:ext cx="27432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E10AAE4-27ED-404C-B07A-1C0EE670F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913AE1C4-3585-4AAB-B9FF-BED4DB9BD9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Lt Pur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 userDrawn="1"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9E1E04-201C-4AFB-A473-BF82F909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9562" y="6426679"/>
            <a:ext cx="3201838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7EA9CA8-AF1D-364D-8B3E-7A1E9A0F85E0}" type="datetimeFigureOut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09357CF-E94B-4B42-A082-A9BB44C7A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6679"/>
            <a:ext cx="41148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C59C9B-ABAD-49B2-867B-9F0FED833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073" y="6426679"/>
            <a:ext cx="27432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E10AAE4-27ED-404C-B07A-1C0EE670F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8392337B-D631-4DAF-90E4-B390E505AE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61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(Lt Pur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DA8E2-0715-48FF-B095-51914055FA9A}"/>
              </a:ext>
            </a:extLst>
          </p:cNvPr>
          <p:cNvSpPr/>
          <p:nvPr userDrawn="1"/>
        </p:nvSpPr>
        <p:spPr>
          <a:xfrm>
            <a:off x="0" y="447675"/>
            <a:ext cx="12191238" cy="64103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CBADFE9-FC12-4307-95F4-06BB4F2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9E1E04-201C-4AFB-A473-BF82F909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9562" y="6426679"/>
            <a:ext cx="3201838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7EA9CA8-AF1D-364D-8B3E-7A1E9A0F85E0}" type="datetimeFigureOut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09357CF-E94B-4B42-A082-A9BB44C7A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6679"/>
            <a:ext cx="41148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C59C9B-ABAD-49B2-867B-9F0FED833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073" y="6426679"/>
            <a:ext cx="27432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E10AAE4-27ED-404C-B07A-1C0EE670F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8392337B-D631-4DAF-90E4-B390E505AE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9562" y="2225615"/>
            <a:ext cx="10619117" cy="42010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D3EEDA-7C06-4280-B0D0-B392E4088FB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201463" cy="68637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138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62" y="2225615"/>
            <a:ext cx="10619117" cy="420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9562" y="6426679"/>
            <a:ext cx="3201838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A9CA8-AF1D-364D-8B3E-7A1E9A0F85E0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6679"/>
            <a:ext cx="41148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23073" y="6426679"/>
            <a:ext cx="2743200" cy="294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0AAE4-27ED-404C-B07A-1C0EE670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7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5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‒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4013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‒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77913" indent="-3619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‒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5" indent="-354013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‒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875" indent="-3619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‒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12" Type="http://schemas.openxmlformats.org/officeDocument/2006/relationships/image" Target="../media/image18.jp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11" Type="http://schemas.openxmlformats.org/officeDocument/2006/relationships/image" Target="../media/image11.jp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7D50A-2F55-41BB-89F9-4739DA584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55" y="1337095"/>
            <a:ext cx="10619117" cy="138022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Knock-in mouse model, </a:t>
            </a:r>
            <a:r>
              <a:rPr lang="en-US" sz="44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</a:t>
            </a:r>
            <a:r>
              <a:rPr lang="en-US" sz="4400" b="1" baseline="300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NLF</a:t>
            </a:r>
            <a:r>
              <a:rPr lang="en-US" sz="44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/NLF</a:t>
            </a:r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with slow plaque development into old age,  shows plaque specific gene expression </a:t>
            </a: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pattern more similar to that found in post-mortem tissues from people with Alzheimer’s disease. </a:t>
            </a:r>
            <a:b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         Aya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Balbaa</a:t>
            </a:r>
            <a:b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         Edwards lab, </a:t>
            </a:r>
            <a:b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Department of Neuroscience, physiology and pharmacology</a:t>
            </a:r>
            <a:b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             UCL </a:t>
            </a:r>
            <a:b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GB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D422A439-F307-274C-CDE9-508DFAA7E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9144000" y="5143500"/>
            <a:ext cx="3047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45">
        <p:fade/>
      </p:transition>
    </mc:Choice>
    <mc:Fallback xmlns="">
      <p:transition spd="med" advTm="20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5A0E6-93A4-02AB-4D73-9B72D475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845389"/>
            <a:ext cx="10619117" cy="624823"/>
          </a:xfrm>
        </p:spPr>
        <p:txBody>
          <a:bodyPr>
            <a:noAutofit/>
          </a:bodyPr>
          <a:lstStyle/>
          <a:p>
            <a:r>
              <a:rPr lang="en-US" sz="3600" dirty="0"/>
              <a:t>Introduction:</a:t>
            </a:r>
          </a:p>
        </p:txBody>
      </p:sp>
      <p:pic>
        <p:nvPicPr>
          <p:cNvPr id="5" name="Content Placeholder 3" descr="A picture containing light, clam, mollusk, close&#10;&#10;Description automatically generated">
            <a:extLst>
              <a:ext uri="{FF2B5EF4-FFF2-40B4-BE49-F238E27FC236}">
                <a16:creationId xmlns:a16="http://schemas.microsoft.com/office/drawing/2014/main" id="{AAD00BD5-35EA-8870-D1AC-374E827C0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56" y="1689287"/>
            <a:ext cx="3538008" cy="3437916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A385DBC9-914C-BB7C-C76C-21CD0CE82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48" y="1689287"/>
            <a:ext cx="3538008" cy="3437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64E50-4174-F84B-456E-D68F6135679F}"/>
              </a:ext>
            </a:extLst>
          </p:cNvPr>
          <p:cNvSpPr txBox="1"/>
          <p:nvPr/>
        </p:nvSpPr>
        <p:spPr>
          <a:xfrm>
            <a:off x="5407885" y="1264407"/>
            <a:ext cx="24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</a:t>
            </a:r>
            <a:r>
              <a:rPr lang="en-US" sz="1800" b="1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NLGF/NLGF</a:t>
            </a:r>
            <a:r>
              <a:rPr lang="en-US" b="1" i="1" baseline="30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18 months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A4E79-CAE0-8879-FEBE-74E5D92C81FA}"/>
              </a:ext>
            </a:extLst>
          </p:cNvPr>
          <p:cNvSpPr txBox="1"/>
          <p:nvPr/>
        </p:nvSpPr>
        <p:spPr>
          <a:xfrm>
            <a:off x="8882126" y="1264407"/>
            <a:ext cx="302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</a:t>
            </a:r>
            <a:r>
              <a:rPr lang="en-US" sz="1800" b="1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NLF/NLF</a:t>
            </a:r>
            <a:r>
              <a:rPr lang="en-US" b="1" i="1" baseline="30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18 months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F1469-40DA-E68E-9EE1-99794E5DCEA7}"/>
              </a:ext>
            </a:extLst>
          </p:cNvPr>
          <p:cNvSpPr txBox="1"/>
          <p:nvPr/>
        </p:nvSpPr>
        <p:spPr>
          <a:xfrm>
            <a:off x="4722744" y="5134624"/>
            <a:ext cx="363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onset and fast progression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9A4AD-7983-E865-F8AE-A73ADF351F9E}"/>
              </a:ext>
            </a:extLst>
          </p:cNvPr>
          <p:cNvSpPr txBox="1"/>
          <p:nvPr/>
        </p:nvSpPr>
        <p:spPr>
          <a:xfrm>
            <a:off x="8362416" y="5195306"/>
            <a:ext cx="363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onset and slow progression</a:t>
            </a:r>
          </a:p>
        </p:txBody>
      </p:sp>
      <p:pic>
        <p:nvPicPr>
          <p:cNvPr id="43" name="Video 42">
            <a:hlinkClick r:id="" action="ppaction://media"/>
            <a:extLst>
              <a:ext uri="{FF2B5EF4-FFF2-40B4-BE49-F238E27FC236}">
                <a16:creationId xmlns:a16="http://schemas.microsoft.com/office/drawing/2014/main" id="{3EAA8B20-4B1E-5F36-3501-46EA121C1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9798502" y="5503956"/>
            <a:ext cx="2393498" cy="13463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91AFAB-C5DC-4346-C378-AFFF854D6139}"/>
              </a:ext>
            </a:extLst>
          </p:cNvPr>
          <p:cNvSpPr txBox="1"/>
          <p:nvPr/>
        </p:nvSpPr>
        <p:spPr>
          <a:xfrm>
            <a:off x="5923891" y="856753"/>
            <a:ext cx="249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NLGF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F56036-BFE9-3AEC-41B8-9C01F62FDC2F}"/>
              </a:ext>
            </a:extLst>
          </p:cNvPr>
          <p:cNvSpPr txBox="1"/>
          <p:nvPr/>
        </p:nvSpPr>
        <p:spPr>
          <a:xfrm>
            <a:off x="9320250" y="856753"/>
            <a:ext cx="249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NLF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C61D5E-0878-BC49-CF45-5E3EB4DC5FDE}"/>
              </a:ext>
            </a:extLst>
          </p:cNvPr>
          <p:cNvSpPr txBox="1"/>
          <p:nvPr/>
        </p:nvSpPr>
        <p:spPr>
          <a:xfrm>
            <a:off x="7374926" y="6318144"/>
            <a:ext cx="256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Saito et al, 2014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CE0D683-C3CB-2722-BC27-3B35DB7E6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823959"/>
              </p:ext>
            </p:extLst>
          </p:nvPr>
        </p:nvGraphicFramePr>
        <p:xfrm>
          <a:off x="240744" y="2514971"/>
          <a:ext cx="4134236" cy="2680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3462345" imgH="2245254" progId="Prism9.Document">
                  <p:embed/>
                </p:oleObj>
              </mc:Choice>
              <mc:Fallback>
                <p:oleObj name="Prism 9" r:id="rId8" imgW="3462345" imgH="224525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7CD9F7F-0C69-92B9-F73D-C2094783C0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744" y="2514971"/>
                        <a:ext cx="4134236" cy="2680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1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228">
        <p:fade/>
      </p:transition>
    </mc:Choice>
    <mc:Fallback xmlns="">
      <p:transition spd="med" advTm="462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1" x="4054475" y="566738"/>
          <p14:tracePt t="2172" x="3994150" y="790575"/>
          <p14:tracePt t="2181" x="3963988" y="954088"/>
          <p14:tracePt t="2193" x="3905250" y="1089025"/>
          <p14:tracePt t="2200" x="3860800" y="1208088"/>
          <p14:tracePt t="2211" x="3816350" y="1327150"/>
          <p14:tracePt t="2219" x="3770313" y="1460500"/>
          <p14:tracePt t="2229" x="3711575" y="1654175"/>
          <p14:tracePt t="2238" x="3667125" y="1819275"/>
          <p14:tracePt t="2248" x="3636963" y="1968500"/>
          <p14:tracePt t="2293" x="3562350" y="2251075"/>
          <p14:tracePt t="2299" x="3532188" y="2295525"/>
          <p14:tracePt t="2305" x="3517900" y="2325688"/>
          <p14:tracePt t="2315" x="3487738" y="2355850"/>
          <p14:tracePt t="2325" x="3457575" y="2400300"/>
          <p14:tracePt t="2334" x="3413125" y="2444750"/>
          <p14:tracePt t="2345" x="3352800" y="2489200"/>
          <p14:tracePt t="2353" x="3279775" y="2579688"/>
          <p14:tracePt t="2563" x="3279775" y="2593975"/>
          <p14:tracePt t="2572" x="3279775" y="2608263"/>
          <p14:tracePt t="2582" x="3249613" y="2638425"/>
          <p14:tracePt t="2593" x="3233738" y="2668588"/>
          <p14:tracePt t="2601" x="3175000" y="2817813"/>
          <p14:tracePt t="2611" x="3084513" y="2922588"/>
          <p14:tracePt t="2620" x="3011488" y="3011488"/>
          <p14:tracePt t="2629" x="2890838" y="3146425"/>
          <p14:tracePt t="2639" x="2801938" y="3265488"/>
          <p14:tracePt t="2648" x="2713038" y="3368675"/>
          <p14:tracePt t="2659" x="2578100" y="3578225"/>
          <p14:tracePt t="2668" x="2503488" y="3786188"/>
          <p14:tracePt t="2678" x="2400300" y="3951288"/>
          <p14:tracePt t="2686" x="2339975" y="4054475"/>
          <p14:tracePt t="2696" x="2279650" y="4144963"/>
          <p14:tracePt t="2706" x="2220913" y="4233863"/>
          <p14:tracePt t="2715" x="2160588" y="4294188"/>
          <p14:tracePt t="2725" x="2116138" y="4383088"/>
          <p14:tracePt t="2734" x="2027238" y="4443413"/>
          <p14:tracePt t="2744" x="1966913" y="4532313"/>
          <p14:tracePt t="2753" x="1922463" y="4576763"/>
          <p14:tracePt t="2763" x="1847850" y="4711700"/>
          <p14:tracePt t="2772" x="1789113" y="4860925"/>
          <p14:tracePt t="2782" x="1728788" y="4949825"/>
          <p14:tracePt t="2793" x="1714500" y="5008563"/>
          <p14:tracePt t="2801" x="1684338" y="5068888"/>
          <p14:tracePt t="2811" x="1654175" y="5113338"/>
          <p14:tracePt t="2820" x="1624013" y="5173663"/>
          <p14:tracePt t="2830" x="1595438" y="5203825"/>
          <p14:tracePt t="2840" x="1579563" y="5248275"/>
          <p14:tracePt t="2848" x="1565275" y="5292725"/>
          <p14:tracePt t="2861" x="1535113" y="5337175"/>
          <p14:tracePt t="2867" x="1520825" y="5367338"/>
          <p14:tracePt t="2878" x="1504950" y="5381625"/>
          <p14:tracePt t="2887" x="1474788" y="5426075"/>
          <p14:tracePt t="2896" x="1460500" y="5441950"/>
          <p14:tracePt t="2915" x="1460500" y="5472113"/>
          <p14:tracePt t="2925" x="1446213" y="5472113"/>
          <p14:tracePt t="2935" x="1446213" y="5486400"/>
          <p14:tracePt t="2944" x="1430338" y="5486400"/>
          <p14:tracePt t="2982" x="1416050" y="5500688"/>
          <p14:tracePt t="3010" x="1401763" y="5500688"/>
          <p14:tracePt t="3260" x="1401763" y="5546725"/>
          <p14:tracePt t="3354" x="1401763" y="5530850"/>
          <p14:tracePt t="3364" x="1401763" y="5516563"/>
          <p14:tracePt t="3373" x="1401763" y="5500688"/>
          <p14:tracePt t="3383" x="1401763" y="5472113"/>
          <p14:tracePt t="3394" x="1401763" y="5441950"/>
          <p14:tracePt t="3402" x="1401763" y="5411788"/>
          <p14:tracePt t="3411" x="1401763" y="5367338"/>
          <p14:tracePt t="3421" x="1401763" y="5292725"/>
          <p14:tracePt t="3430" x="1401763" y="5218113"/>
          <p14:tracePt t="3441" x="1401763" y="5187950"/>
          <p14:tracePt t="3449" x="1401763" y="5143500"/>
          <p14:tracePt t="3461" x="1401763" y="5099050"/>
          <p14:tracePt t="3468" x="1401763" y="5083175"/>
          <p14:tracePt t="3477" x="1401763" y="5054600"/>
          <p14:tracePt t="3494" x="1401763" y="5038725"/>
          <p14:tracePt t="3497" x="1401763" y="5024438"/>
          <p14:tracePt t="3506" x="1401763" y="5008563"/>
          <p14:tracePt t="3516" x="1401763" y="4994275"/>
          <p14:tracePt t="3527" x="1401763" y="4979988"/>
          <p14:tracePt t="3535" x="1401763" y="4949825"/>
          <p14:tracePt t="3554" x="1401763" y="4935538"/>
          <p14:tracePt t="3564" x="1401763" y="4905375"/>
          <p14:tracePt t="3583" x="1401763" y="4875213"/>
          <p14:tracePt t="3594" x="1401763" y="4845050"/>
          <p14:tracePt t="3602" x="1401763" y="4800600"/>
          <p14:tracePt t="3611" x="1401763" y="4770438"/>
          <p14:tracePt t="3620" x="1401763" y="4740275"/>
          <p14:tracePt t="3630" x="1401763" y="4695825"/>
          <p14:tracePt t="3640" x="1401763" y="4665663"/>
          <p14:tracePt t="3649" x="1401763" y="4651375"/>
          <p14:tracePt t="3660" x="1401763" y="4621213"/>
          <p14:tracePt t="3669" x="1401763" y="4606925"/>
          <p14:tracePt t="3678" x="1401763" y="4576763"/>
          <p14:tracePt t="3688" x="1401763" y="4546600"/>
          <p14:tracePt t="3708" x="1401763" y="4518025"/>
          <p14:tracePt t="3716" x="1401763" y="4502150"/>
          <p14:tracePt t="4977" x="1401763" y="4427538"/>
          <p14:tracePt t="5080" x="1416050" y="4427538"/>
          <p14:tracePt t="5111" x="1416050" y="4443413"/>
          <p14:tracePt t="5157" x="1416050" y="4457700"/>
          <p14:tracePt t="5376" x="1416050" y="4471988"/>
          <p14:tracePt t="5385" x="1430338" y="4471988"/>
          <p14:tracePt t="5432" x="1446213" y="4471988"/>
          <p14:tracePt t="5443" x="1446213" y="4487863"/>
          <p14:tracePt t="5480" x="1460500" y="4487863"/>
          <p14:tracePt t="5499" x="1474788" y="4502150"/>
          <p14:tracePt t="5512" x="1474788" y="4518025"/>
          <p14:tracePt t="5518" x="1490663" y="4518025"/>
          <p14:tracePt t="5529" x="1490663" y="4532313"/>
          <p14:tracePt t="5556" x="1490663" y="4546600"/>
          <p14:tracePt t="5566" x="1504950" y="4546600"/>
          <p14:tracePt t="5578" x="1504950" y="4562475"/>
          <p14:tracePt t="5614" x="1520825" y="4576763"/>
          <p14:tracePt t="5625" x="1520825" y="4592638"/>
          <p14:tracePt t="5644" x="1520825" y="4606925"/>
          <p14:tracePt t="5671" x="1535113" y="4606925"/>
          <p14:tracePt t="5709" x="1535113" y="4621213"/>
          <p14:tracePt t="5719" x="1549400" y="4621213"/>
          <p14:tracePt t="5766" x="1565275" y="4621213"/>
          <p14:tracePt t="5777" x="1565275" y="4637088"/>
          <p14:tracePt t="6339" x="1565275" y="4621213"/>
          <p14:tracePt t="6777" x="1609725" y="4637088"/>
          <p14:tracePt t="6853" x="1624013" y="4651375"/>
          <p14:tracePt t="6882" x="1624013" y="4665663"/>
          <p14:tracePt t="6893" x="1639888" y="4665663"/>
          <p14:tracePt t="6910" x="1639888" y="4681538"/>
          <p14:tracePt t="6920" x="1654175" y="4681538"/>
          <p14:tracePt t="6929" x="1654175" y="4695825"/>
          <p14:tracePt t="6939" x="1670050" y="4695825"/>
          <p14:tracePt t="6948" x="1670050" y="4711700"/>
          <p14:tracePt t="6968" x="1684338" y="4711700"/>
          <p14:tracePt t="6976" x="1698625" y="4711700"/>
          <p14:tracePt t="6987" x="1698625" y="4725988"/>
          <p14:tracePt t="6996" x="1714500" y="4725988"/>
          <p14:tracePt t="7015" x="1714500" y="4740275"/>
          <p14:tracePt t="7044" x="1728788" y="4740275"/>
          <p14:tracePt t="7082" x="1743075" y="4740275"/>
          <p14:tracePt t="7187" x="1758950" y="4740275"/>
          <p14:tracePt t="7301" x="1773238" y="4740275"/>
          <p14:tracePt t="7359" x="1789113" y="4740275"/>
          <p14:tracePt t="7406" x="1789113" y="4725988"/>
          <p14:tracePt t="7434" x="1803400" y="4711700"/>
          <p14:tracePt t="7454" x="1803400" y="4695825"/>
          <p14:tracePt t="7463" x="1803400" y="4681538"/>
          <p14:tracePt t="7482" x="1803400" y="4665663"/>
          <p14:tracePt t="7493" x="1803400" y="4651375"/>
          <p14:tracePt t="7501" x="1803400" y="4637088"/>
          <p14:tracePt t="7510" x="1803400" y="4606925"/>
          <p14:tracePt t="7521" x="1803400" y="4592638"/>
          <p14:tracePt t="7530" x="1803400" y="4576763"/>
          <p14:tracePt t="7541" x="1803400" y="4546600"/>
          <p14:tracePt t="7549" x="1789113" y="4546600"/>
          <p14:tracePt t="7568" x="1773238" y="4532313"/>
          <p14:tracePt t="7578" x="1743075" y="4518025"/>
          <p14:tracePt t="7587" x="1728788" y="4518025"/>
          <p14:tracePt t="7597" x="1698625" y="4518025"/>
          <p14:tracePt t="7607" x="1684338" y="4518025"/>
          <p14:tracePt t="7616" x="1670050" y="4518025"/>
          <p14:tracePt t="7627" x="1654175" y="4518025"/>
          <p14:tracePt t="7635" x="1639888" y="4518025"/>
          <p14:tracePt t="7654" x="1624013" y="4518025"/>
          <p14:tracePt t="7663" x="1609725" y="4518025"/>
          <p14:tracePt t="7693" x="1595438" y="4518025"/>
          <p14:tracePt t="7711" x="1579563" y="4518025"/>
          <p14:tracePt t="7730" x="1565275" y="4532313"/>
          <p14:tracePt t="7749" x="1565275" y="4546600"/>
          <p14:tracePt t="7759" x="1565275" y="4562475"/>
          <p14:tracePt t="7779" x="1565275" y="4576763"/>
          <p14:tracePt t="7787" x="1565275" y="4592638"/>
          <p14:tracePt t="7798" x="1565275" y="4606925"/>
          <p14:tracePt t="7807" x="1565275" y="4621213"/>
          <p14:tracePt t="7816" x="1565275" y="4637088"/>
          <p14:tracePt t="7825" x="1549400" y="4665663"/>
          <p14:tracePt t="7835" x="1549400" y="4695825"/>
          <p14:tracePt t="7847" x="1549400" y="4711700"/>
          <p14:tracePt t="7854" x="1549400" y="4725988"/>
          <p14:tracePt t="7864" x="1549400" y="4756150"/>
          <p14:tracePt t="7883" x="1535113" y="4770438"/>
          <p14:tracePt t="7893" x="1535113" y="4786313"/>
          <p14:tracePt t="7902" x="1535113" y="4814888"/>
          <p14:tracePt t="7912" x="1535113" y="4845050"/>
          <p14:tracePt t="7921" x="1535113" y="4860925"/>
          <p14:tracePt t="7930" x="1535113" y="4875213"/>
          <p14:tracePt t="7940" x="1535113" y="4889500"/>
          <p14:tracePt t="7950" x="1520825" y="4919663"/>
          <p14:tracePt t="7960" x="1520825" y="4935538"/>
          <p14:tracePt t="7968" x="1520825" y="4949825"/>
          <p14:tracePt t="7997" x="1520825" y="4964113"/>
          <p14:tracePt t="8178" x="1654175" y="5292725"/>
          <p14:tracePt t="8264" x="1670050" y="5292725"/>
          <p14:tracePt t="8283" x="1684338" y="5292725"/>
          <p14:tracePt t="8302" x="1698625" y="5292725"/>
          <p14:tracePt t="8321" x="1714500" y="5292725"/>
          <p14:tracePt t="8331" x="1728788" y="5292725"/>
          <p14:tracePt t="8350" x="1758950" y="5292725"/>
          <p14:tracePt t="8360" x="1773238" y="5292725"/>
          <p14:tracePt t="8369" x="1789113" y="5292725"/>
          <p14:tracePt t="8378" x="1803400" y="5292725"/>
          <p14:tracePt t="8389" x="1817688" y="5292725"/>
          <p14:tracePt t="8398" x="1847850" y="5292725"/>
          <p14:tracePt t="8410" x="1878013" y="5292725"/>
          <p14:tracePt t="8426" x="1892300" y="5292725"/>
          <p14:tracePt t="8445" x="1908175" y="5292725"/>
          <p14:tracePt t="8464" x="1908175" y="5278438"/>
          <p14:tracePt t="8483" x="1908175" y="5262563"/>
          <p14:tracePt t="8493" x="1908175" y="5232400"/>
          <p14:tracePt t="8512" x="1908175" y="5203825"/>
          <p14:tracePt t="8522" x="1908175" y="5187950"/>
          <p14:tracePt t="8531" x="1908175" y="5143500"/>
          <p14:tracePt t="8543" x="1892300" y="5113338"/>
          <p14:tracePt t="8550" x="1863725" y="5099050"/>
          <p14:tracePt t="8560" x="1847850" y="5083175"/>
          <p14:tracePt t="8569" x="1833563" y="5083175"/>
          <p14:tracePt t="8579" x="1803400" y="5083175"/>
          <p14:tracePt t="8589" x="1789113" y="5083175"/>
          <p14:tracePt t="8598" x="1758950" y="5083175"/>
          <p14:tracePt t="8609" x="1728788" y="5083175"/>
          <p14:tracePt t="8617" x="1684338" y="5083175"/>
          <p14:tracePt t="8626" x="1654175" y="5083175"/>
          <p14:tracePt t="8637" x="1624013" y="5083175"/>
          <p14:tracePt t="8646" x="1609725" y="5083175"/>
          <p14:tracePt t="8656" x="1579563" y="5083175"/>
          <p14:tracePt t="8665" x="1565275" y="5083175"/>
          <p14:tracePt t="8676" x="1549400" y="5099050"/>
          <p14:tracePt t="8683" x="1535113" y="5099050"/>
          <p14:tracePt t="8693" x="1520825" y="5113338"/>
          <p14:tracePt t="8723" x="1520825" y="5129213"/>
          <p14:tracePt t="8743" x="1520825" y="5143500"/>
          <p14:tracePt t="8760" x="1520825" y="5157788"/>
          <p14:tracePt t="8836" x="1535113" y="5157788"/>
          <p14:tracePt t="8846" x="1549400" y="5157788"/>
          <p14:tracePt t="8855" x="1565275" y="5157788"/>
          <p14:tracePt t="8865" x="1579563" y="5157788"/>
          <p14:tracePt t="8876" x="1595438" y="5157788"/>
          <p14:tracePt t="8884" x="1609725" y="5143500"/>
          <p14:tracePt t="8893" x="1624013" y="5099050"/>
          <p14:tracePt t="8904" x="1654175" y="5038725"/>
          <p14:tracePt t="8913" x="1654175" y="4994275"/>
          <p14:tracePt t="8923" x="1670050" y="4964113"/>
          <p14:tracePt t="8931" x="1684338" y="4919663"/>
          <p14:tracePt t="8943" x="1684338" y="4889500"/>
          <p14:tracePt t="8951" x="1684338" y="4875213"/>
          <p14:tracePt t="8960" x="1684338" y="4860925"/>
          <p14:tracePt t="8970" x="1684338" y="4845050"/>
          <p14:tracePt t="8990" x="1670050" y="4845050"/>
          <p14:tracePt t="8998" x="1639888" y="4845050"/>
          <p14:tracePt t="9009" x="1624013" y="4845050"/>
          <p14:tracePt t="9017" x="1579563" y="4845050"/>
          <p14:tracePt t="9027" x="1549400" y="4875213"/>
          <p14:tracePt t="9036" x="1535113" y="4905375"/>
          <p14:tracePt t="9046" x="1520825" y="4905375"/>
          <p14:tracePt t="9056" x="1520825" y="4935538"/>
          <p14:tracePt t="9065" x="1504950" y="4949825"/>
          <p14:tracePt t="9076" x="1490663" y="4949825"/>
          <p14:tracePt t="9084" x="1474788" y="4979988"/>
          <p14:tracePt t="9094" x="1474788" y="4994275"/>
          <p14:tracePt t="9113" x="1474788" y="5008563"/>
          <p14:tracePt t="9123" x="1474788" y="5024438"/>
          <p14:tracePt t="9342" x="1474788" y="5054600"/>
          <p14:tracePt t="9494" x="1474788" y="5038725"/>
          <p14:tracePt t="9503" x="1474788" y="5024438"/>
          <p14:tracePt t="9513" x="1474788" y="5008563"/>
          <p14:tracePt t="9524" x="1460500" y="4949825"/>
          <p14:tracePt t="9532" x="1460500" y="4905375"/>
          <p14:tracePt t="9544" x="1460500" y="4889500"/>
          <p14:tracePt t="9551" x="1446213" y="4845050"/>
          <p14:tracePt t="9560" x="1446213" y="4800600"/>
          <p14:tracePt t="9570" x="1446213" y="4786313"/>
          <p14:tracePt t="9580" x="1446213" y="4740275"/>
          <p14:tracePt t="9590" x="1446213" y="4725988"/>
          <p14:tracePt t="9599" x="1446213" y="4711700"/>
          <p14:tracePt t="9609" x="1446213" y="4681538"/>
          <p14:tracePt t="9618" x="1446213" y="4665663"/>
          <p14:tracePt t="9637" x="1446213" y="4651375"/>
          <p14:tracePt t="9647" x="1446213" y="4637088"/>
          <p14:tracePt t="9657" x="1446213" y="4621213"/>
          <p14:tracePt t="9676" x="1446213" y="4592638"/>
          <p14:tracePt t="9685" x="1446213" y="4576763"/>
          <p14:tracePt t="9704" x="1446213" y="4562475"/>
          <p14:tracePt t="9713" x="1446213" y="4532313"/>
          <p14:tracePt t="9732" x="1446213" y="4518025"/>
          <p14:tracePt t="9742" x="1446213" y="4502150"/>
          <p14:tracePt t="9771" x="1446213" y="4487863"/>
          <p14:tracePt t="9780" x="1446213" y="4471988"/>
          <p14:tracePt t="9790" x="1446213" y="4457700"/>
          <p14:tracePt t="9818" x="1460500" y="4443413"/>
          <p14:tracePt t="9828" x="1460500" y="4427538"/>
          <p14:tracePt t="9837" x="1474788" y="4413250"/>
          <p14:tracePt t="9847" x="1474788" y="4397375"/>
          <p14:tracePt t="9857" x="1490663" y="4383088"/>
          <p14:tracePt t="9866" x="1490663" y="4368800"/>
          <p14:tracePt t="9876" x="1490663" y="4352925"/>
          <p14:tracePt t="9885" x="1504950" y="4338638"/>
          <p14:tracePt t="9904" x="1504950" y="4322763"/>
          <p14:tracePt t="9913" x="1520825" y="4308475"/>
          <p14:tracePt t="9926" x="1535113" y="4278313"/>
          <p14:tracePt t="9932" x="1535113" y="4249738"/>
          <p14:tracePt t="9943" x="1549400" y="4233863"/>
          <p14:tracePt t="9952" x="1565275" y="4233863"/>
          <p14:tracePt t="9961" x="1579563" y="4219575"/>
          <p14:tracePt t="10161" x="1579563" y="4203700"/>
          <p14:tracePt t="10171" x="1579563" y="4189413"/>
          <p14:tracePt t="10181" x="1579563" y="4159250"/>
          <p14:tracePt t="10192" x="1579563" y="4129088"/>
          <p14:tracePt t="10199" x="1565275" y="4100513"/>
          <p14:tracePt t="10209" x="1549400" y="4070350"/>
          <p14:tracePt t="10219" x="1549400" y="4025900"/>
          <p14:tracePt t="10228" x="1535113" y="3995738"/>
          <p14:tracePt t="10238" x="1520825" y="3951288"/>
          <p14:tracePt t="10248" x="1504950" y="3906838"/>
          <p14:tracePt t="10259" x="1504950" y="3860800"/>
          <p14:tracePt t="10266" x="1490663" y="3816350"/>
          <p14:tracePt t="10277" x="1474788" y="3711575"/>
          <p14:tracePt t="10285" x="1460500" y="3667125"/>
          <p14:tracePt t="10295" x="1460500" y="3622675"/>
          <p14:tracePt t="10304" x="1460500" y="3608388"/>
          <p14:tracePt t="10314" x="1446213" y="3578225"/>
          <p14:tracePt t="10326" x="1446213" y="3548063"/>
          <p14:tracePt t="10342" x="1446213" y="3533775"/>
          <p14:tracePt t="10352" x="1446213" y="3503613"/>
          <p14:tracePt t="10372" x="1446213" y="3489325"/>
          <p14:tracePt t="10381" x="1446213" y="3473450"/>
          <p14:tracePt t="10419" x="1446213" y="3459163"/>
          <p14:tracePt t="10447" x="1446213" y="3443288"/>
          <p14:tracePt t="10486" x="1446213" y="3429000"/>
          <p14:tracePt t="10600" x="1460500" y="3429000"/>
          <p14:tracePt t="10629" x="1474788" y="3429000"/>
          <p14:tracePt t="10639" x="1490663" y="3414713"/>
          <p14:tracePt t="10648" x="1504950" y="3414713"/>
          <p14:tracePt t="10667" x="1520825" y="3414713"/>
          <p14:tracePt t="10675" x="1549400" y="3398838"/>
          <p14:tracePt t="10686" x="1565275" y="3384550"/>
          <p14:tracePt t="10696" x="1579563" y="3384550"/>
          <p14:tracePt t="10706" x="1595438" y="3384550"/>
          <p14:tracePt t="10714" x="1624013" y="3384550"/>
          <p14:tracePt t="10726" x="1639888" y="3368675"/>
          <p14:tracePt t="10733" x="1670050" y="3368675"/>
          <p14:tracePt t="10743" x="1698625" y="3354388"/>
          <p14:tracePt t="10753" x="1728788" y="3340100"/>
          <p14:tracePt t="10762" x="1743075" y="3340100"/>
          <p14:tracePt t="10773" x="1758950" y="3324225"/>
          <p14:tracePt t="10781" x="1773238" y="3324225"/>
          <p14:tracePt t="10792" x="1789113" y="3324225"/>
          <p14:tracePt t="10800" x="1817688" y="3324225"/>
          <p14:tracePt t="10809" x="1833563" y="3324225"/>
          <p14:tracePt t="10819" x="1847850" y="3324225"/>
          <p14:tracePt t="10829" x="1863725" y="3324225"/>
          <p14:tracePt t="10839" x="1863725" y="3309938"/>
          <p14:tracePt t="10848" x="1878013" y="3309938"/>
          <p14:tracePt t="10859" x="1892300" y="3309938"/>
          <p14:tracePt t="10867" x="1908175" y="3309938"/>
          <p14:tracePt t="11058" x="1966913" y="3309938"/>
          <p14:tracePt t="11134" x="1982788" y="3309938"/>
          <p14:tracePt t="11144" x="1997075" y="3309938"/>
          <p14:tracePt t="11153" x="2011363" y="3309938"/>
          <p14:tracePt t="11162" x="2041525" y="3309938"/>
          <p14:tracePt t="11172" x="2057400" y="3309938"/>
          <p14:tracePt t="11182" x="2085975" y="3309938"/>
          <p14:tracePt t="11192" x="2116138" y="3309938"/>
          <p14:tracePt t="11201" x="2132013" y="3309938"/>
          <p14:tracePt t="11210" x="2176463" y="3309938"/>
          <p14:tracePt t="11220" x="2190750" y="3309938"/>
          <p14:tracePt t="11229" x="2220913" y="3309938"/>
          <p14:tracePt t="11240" x="2265363" y="3309938"/>
          <p14:tracePt t="11248" x="2279650" y="3309938"/>
          <p14:tracePt t="11260" x="2295525" y="3309938"/>
          <p14:tracePt t="11267" x="2325688" y="3309938"/>
          <p14:tracePt t="11277" x="2339975" y="3309938"/>
          <p14:tracePt t="11287" x="2370138" y="3309938"/>
          <p14:tracePt t="11296" x="2384425" y="3309938"/>
          <p14:tracePt t="11307" x="2400300" y="3309938"/>
          <p14:tracePt t="11315" x="2428875" y="3309938"/>
          <p14:tracePt t="11335" x="2444750" y="3309938"/>
          <p14:tracePt t="11344" x="2459038" y="3309938"/>
          <p14:tracePt t="11363" x="2474913" y="3309938"/>
          <p14:tracePt t="11373" x="2489200" y="3309938"/>
          <p14:tracePt t="11382" x="2503488" y="3309938"/>
          <p14:tracePt t="11401" x="2519363" y="3294063"/>
          <p14:tracePt t="11410" x="2533650" y="3294063"/>
          <p14:tracePt t="11429" x="2547938" y="3294063"/>
          <p14:tracePt t="11440" x="2563813" y="3294063"/>
          <p14:tracePt t="11449" x="2578100" y="3294063"/>
          <p14:tracePt t="11458" x="2578100" y="3279775"/>
          <p14:tracePt t="11468" x="2593975" y="3279775"/>
          <p14:tracePt t="11477" x="2608263" y="3279775"/>
          <p14:tracePt t="11487" x="2622550" y="3265488"/>
          <p14:tracePt t="11496" x="2652713" y="3265488"/>
          <p14:tracePt t="11508" x="2652713" y="3249613"/>
          <p14:tracePt t="11515" x="2682875" y="3249613"/>
          <p14:tracePt t="11526" x="2697163" y="3249613"/>
          <p14:tracePt t="11544" x="2713038" y="3235325"/>
          <p14:tracePt t="11553" x="2727325" y="3235325"/>
          <p14:tracePt t="11574" x="2743200" y="3235325"/>
          <p14:tracePt t="11582" x="2757488" y="3235325"/>
          <p14:tracePt t="11593" x="2771775" y="3235325"/>
          <p14:tracePt t="11858" x="2832100" y="3235325"/>
          <p14:tracePt t="12002" x="2846388" y="3235325"/>
          <p14:tracePt t="12021" x="2876550" y="3235325"/>
          <p14:tracePt t="12042" x="2890838" y="3221038"/>
          <p14:tracePt t="12049" x="2906713" y="3221038"/>
          <p14:tracePt t="12059" x="2921000" y="3221038"/>
          <p14:tracePt t="12068" x="2936875" y="3221038"/>
          <p14:tracePt t="12078" x="2951163" y="3221038"/>
          <p14:tracePt t="12089" x="2965450" y="3221038"/>
          <p14:tracePt t="12097" x="2995613" y="3221038"/>
          <p14:tracePt t="12109" x="3011488" y="3221038"/>
          <p14:tracePt t="12116" x="3040063" y="3221038"/>
          <p14:tracePt t="12125" x="3055938" y="3221038"/>
          <p14:tracePt t="12135" x="3070225" y="3221038"/>
          <p14:tracePt t="12145" x="3084513" y="3221038"/>
          <p14:tracePt t="12154" x="3100388" y="3221038"/>
          <p14:tracePt t="12163" x="3114675" y="3205163"/>
          <p14:tracePt t="12176" x="3130550" y="3205163"/>
          <p14:tracePt t="12183" x="3144838" y="3205163"/>
          <p14:tracePt t="12192" x="3175000" y="3190875"/>
          <p14:tracePt t="12202" x="3189288" y="3190875"/>
          <p14:tracePt t="12222" x="3219450" y="3190875"/>
          <p14:tracePt t="12231" x="3233738" y="3175000"/>
          <p14:tracePt t="12249" x="3249613" y="3175000"/>
          <p14:tracePt t="12259" x="3263900" y="3175000"/>
          <p14:tracePt t="12269" x="3279775" y="3160713"/>
          <p14:tracePt t="12278" x="3294063" y="3160713"/>
          <p14:tracePt t="12288" x="3324225" y="3160713"/>
          <p14:tracePt t="12308" x="3352800" y="3160713"/>
          <p14:tracePt t="12316" x="3382963" y="3146425"/>
          <p14:tracePt t="12326" x="3398838" y="3146425"/>
          <p14:tracePt t="12335" x="3427413" y="3130550"/>
          <p14:tracePt t="12345" x="3443288" y="3130550"/>
          <p14:tracePt t="12355" x="3457575" y="3116263"/>
          <p14:tracePt t="12364" x="3487738" y="3116263"/>
          <p14:tracePt t="12383" x="3517900" y="3100388"/>
          <p14:tracePt t="12392" x="3532188" y="3100388"/>
          <p14:tracePt t="12402" x="3532188" y="3086100"/>
          <p14:tracePt t="12412" x="3562350" y="3071813"/>
          <p14:tracePt t="12422" x="3576638" y="3071813"/>
          <p14:tracePt t="12430" x="3592513" y="3071813"/>
          <p14:tracePt t="12443" x="3621088" y="3055938"/>
          <p14:tracePt t="12450" x="3636963" y="3055938"/>
          <p14:tracePt t="12459" x="3651250" y="3041650"/>
          <p14:tracePt t="12469" x="3681413" y="3025775"/>
          <p14:tracePt t="12479" x="3711575" y="3011488"/>
          <p14:tracePt t="12497" x="3741738" y="2997200"/>
          <p14:tracePt t="12508" x="3756025" y="2997200"/>
          <p14:tracePt t="12528" x="3770313" y="2997200"/>
          <p14:tracePt t="12536" x="3786188" y="2997200"/>
          <p14:tracePt t="12545" x="3786188" y="2981325"/>
          <p14:tracePt t="12564" x="3800475" y="2981325"/>
          <p14:tracePt t="12583" x="3816350" y="2981325"/>
          <p14:tracePt t="12622" x="3830638" y="2981325"/>
          <p14:tracePt t="12783" x="3830638" y="2997200"/>
          <p14:tracePt t="12793" x="3800475" y="3011488"/>
          <p14:tracePt t="12803" x="3770313" y="3011488"/>
          <p14:tracePt t="12812" x="3741738" y="3011488"/>
          <p14:tracePt t="12823" x="3711575" y="3025775"/>
          <p14:tracePt t="12831" x="3695700" y="3025775"/>
          <p14:tracePt t="12842" x="3681413" y="3025775"/>
          <p14:tracePt t="12850" x="3667125" y="3025775"/>
          <p14:tracePt t="12869" x="3636963" y="3025775"/>
          <p14:tracePt t="12879" x="3621088" y="3025775"/>
          <p14:tracePt t="12908" x="3606800" y="3025775"/>
          <p14:tracePt t="12917" x="3592513" y="3025775"/>
          <p14:tracePt t="12946" x="3576638" y="3025775"/>
          <p14:tracePt t="12956" x="3562350" y="3025775"/>
          <p14:tracePt t="12964" x="3548063" y="3025775"/>
          <p14:tracePt t="12984" x="3532188" y="3025775"/>
          <p14:tracePt t="13003" x="3517900" y="3025775"/>
          <p14:tracePt t="13022" x="3502025" y="3011488"/>
          <p14:tracePt t="13031" x="3487738" y="3011488"/>
          <p14:tracePt t="13050" x="3473450" y="3011488"/>
          <p14:tracePt t="13060" x="3473450" y="2981325"/>
          <p14:tracePt t="13070" x="3457575" y="2967038"/>
          <p14:tracePt t="13079" x="3443288" y="2951163"/>
          <p14:tracePt t="13090" x="3443288" y="2936875"/>
          <p14:tracePt t="13098" x="3427413" y="2922588"/>
          <p14:tracePt t="13118" x="3427413" y="2906713"/>
          <p14:tracePt t="13127" x="3413125" y="2906713"/>
          <p14:tracePt t="13136" x="3398838" y="2892425"/>
          <p14:tracePt t="13157" x="3382963" y="2892425"/>
          <p14:tracePt t="13165" x="3368675" y="2878138"/>
          <p14:tracePt t="13176" x="3352800" y="2878138"/>
          <p14:tracePt t="13184" x="3338513" y="2878138"/>
          <p14:tracePt t="13194" x="3308350" y="2878138"/>
          <p14:tracePt t="13212" x="3279775" y="2878138"/>
          <p14:tracePt t="13222" x="3263900" y="2878138"/>
          <p14:tracePt t="13231" x="3219450" y="2878138"/>
          <p14:tracePt t="13244" x="3189288" y="2878138"/>
          <p14:tracePt t="13250" x="3175000" y="2878138"/>
          <p14:tracePt t="13260" x="3144838" y="2878138"/>
          <p14:tracePt t="13271" x="3130550" y="2878138"/>
          <p14:tracePt t="13279" x="3114675" y="2878138"/>
          <p14:tracePt t="13290" x="3100388" y="2878138"/>
          <p14:tracePt t="13298" x="3084513" y="2878138"/>
          <p14:tracePt t="13346" x="3070225" y="2878138"/>
          <p14:tracePt t="13384" x="3055938" y="2878138"/>
          <p14:tracePt t="13460" x="3055938" y="2892425"/>
          <p14:tracePt t="13470" x="3055938" y="2906713"/>
          <p14:tracePt t="13491" x="3055938" y="2922588"/>
          <p14:tracePt t="13498" x="3055938" y="2936875"/>
          <p14:tracePt t="13509" x="3070225" y="2951163"/>
          <p14:tracePt t="13527" x="3070225" y="2967038"/>
          <p14:tracePt t="13546" x="3070225" y="2981325"/>
          <p14:tracePt t="13565" x="3084513" y="2981325"/>
          <p14:tracePt t="13575" x="3084513" y="2997200"/>
          <p14:tracePt t="13585" x="3084513" y="3011488"/>
          <p14:tracePt t="13604" x="3100388" y="3011488"/>
          <p14:tracePt t="13641" x="3100388" y="3025775"/>
          <p14:tracePt t="13691" x="3114675" y="3025775"/>
          <p14:tracePt t="13727" x="3114675" y="2951163"/>
          <p14:tracePt t="13737" x="3114675" y="2906713"/>
          <p14:tracePt t="13747" x="3114675" y="2862263"/>
          <p14:tracePt t="13758" x="3114675" y="2832100"/>
          <p14:tracePt t="13766" x="3114675" y="2803525"/>
          <p14:tracePt t="13775" x="3130550" y="2787650"/>
          <p14:tracePt t="13805" x="3130550" y="2773363"/>
          <p14:tracePt t="13871" x="3130550" y="2787650"/>
          <p14:tracePt t="13880" x="3130550" y="2817813"/>
          <p14:tracePt t="13891" x="3130550" y="2847975"/>
          <p14:tracePt t="13899" x="3130550" y="2878138"/>
          <p14:tracePt t="13908" x="3130550" y="2892425"/>
          <p14:tracePt t="13928" x="3130550" y="2906713"/>
          <p14:tracePt t="13938" x="3130550" y="2922588"/>
          <p14:tracePt t="13946" x="3130550" y="2936875"/>
          <p14:tracePt t="14271" x="3130550" y="2951163"/>
          <p14:tracePt t="14291" x="3130550" y="2967038"/>
          <p14:tracePt t="14318" x="3130550" y="2981325"/>
          <p14:tracePt t="14328" x="3130550" y="2997200"/>
          <p14:tracePt t="14338" x="3144838" y="3011488"/>
          <p14:tracePt t="14358" x="3144838" y="3025775"/>
          <p14:tracePt t="14366" x="3144838" y="3041650"/>
          <p14:tracePt t="14375" x="3144838" y="3055938"/>
          <p14:tracePt t="14385" x="3159125" y="3071813"/>
          <p14:tracePt t="14395" x="3159125" y="3086100"/>
          <p14:tracePt t="14405" x="3175000" y="3116263"/>
          <p14:tracePt t="14414" x="3189288" y="3146425"/>
          <p14:tracePt t="14425" x="3205163" y="3160713"/>
          <p14:tracePt t="14433" x="3219450" y="3190875"/>
          <p14:tracePt t="14442" x="3219450" y="3221038"/>
          <p14:tracePt t="14452" x="3219450" y="3235325"/>
          <p14:tracePt t="14461" x="3233738" y="3249613"/>
          <p14:tracePt t="14472" x="3233738" y="3265488"/>
          <p14:tracePt t="14480" x="3249613" y="3279775"/>
          <p14:tracePt t="14509" x="3263900" y="3279775"/>
          <p14:tracePt t="14566" x="3279775" y="3279775"/>
          <p14:tracePt t="14633" x="3279775" y="3265488"/>
          <p14:tracePt t="14872" x="3294063" y="3265488"/>
          <p14:tracePt t="14891" x="3324225" y="3265488"/>
          <p14:tracePt t="14900" x="3338513" y="3265488"/>
          <p14:tracePt t="14909" x="3352800" y="3265488"/>
          <p14:tracePt t="14919" x="3398838" y="3265488"/>
          <p14:tracePt t="14929" x="3427413" y="3265488"/>
          <p14:tracePt t="14939" x="3517900" y="3279775"/>
          <p14:tracePt t="14948" x="3667125" y="3294063"/>
          <p14:tracePt t="14959" x="3816350" y="3340100"/>
          <p14:tracePt t="14967" x="4024313" y="3354388"/>
          <p14:tracePt t="14976" x="4203700" y="3414713"/>
          <p14:tracePt t="14986" x="4530725" y="3517900"/>
          <p14:tracePt t="14995" x="4799013" y="3622675"/>
          <p14:tracePt t="15005" x="5008563" y="3711575"/>
          <p14:tracePt t="15015" x="5186363" y="3771900"/>
          <p14:tracePt t="15026" x="5365750" y="3846513"/>
          <p14:tracePt t="15034" x="5545138" y="3935413"/>
          <p14:tracePt t="15043" x="5722938" y="3965575"/>
          <p14:tracePt t="15052" x="5857875" y="4010025"/>
          <p14:tracePt t="15063" x="5962650" y="4040188"/>
          <p14:tracePt t="15073" x="6081713" y="4084638"/>
          <p14:tracePt t="15081" x="6200775" y="4100513"/>
          <p14:tracePt t="15092" x="6350000" y="4114800"/>
          <p14:tracePt t="15100" x="6602413" y="4159250"/>
          <p14:tracePt t="15110" x="6856413" y="4159250"/>
          <p14:tracePt t="15119" x="7019925" y="4159250"/>
          <p14:tracePt t="15129" x="7169150" y="4159250"/>
          <p14:tracePt t="15139" x="7302500" y="4159250"/>
          <p14:tracePt t="15148" x="7437438" y="4129088"/>
          <p14:tracePt t="15160" x="7542213" y="4100513"/>
          <p14:tracePt t="15167" x="7645400" y="4040188"/>
          <p14:tracePt t="15177" x="7810500" y="3979863"/>
          <p14:tracePt t="15186" x="7943850" y="3935413"/>
          <p14:tracePt t="15196" x="8034338" y="3832225"/>
          <p14:tracePt t="15206" x="8093075" y="3786188"/>
          <p14:tracePt t="15215" x="8123238" y="3683000"/>
          <p14:tracePt t="15225" x="8167688" y="3622675"/>
          <p14:tracePt t="15233" x="8197850" y="3563938"/>
          <p14:tracePt t="15243" x="8228013" y="3503613"/>
          <p14:tracePt t="15253" x="8242300" y="3459163"/>
          <p14:tracePt t="15262" x="8256588" y="3398838"/>
          <p14:tracePt t="15275" x="8256588" y="3324225"/>
          <p14:tracePt t="15281" x="8272463" y="3221038"/>
          <p14:tracePt t="15292" x="8272463" y="3071813"/>
          <p14:tracePt t="15300" x="8242300" y="2817813"/>
          <p14:tracePt t="15310" x="8228013" y="2698750"/>
          <p14:tracePt t="15321" x="8181975" y="2579688"/>
          <p14:tracePt t="15329" x="8137525" y="2489200"/>
          <p14:tracePt t="15341" x="8062913" y="2386013"/>
          <p14:tracePt t="15348" x="8004175" y="2325688"/>
          <p14:tracePt t="15358" x="7974013" y="2281238"/>
          <p14:tracePt t="15367" x="7929563" y="2236788"/>
          <p14:tracePt t="15377" x="7854950" y="2192338"/>
          <p14:tracePt t="15387" x="7810500" y="2176463"/>
          <p14:tracePt t="15396" x="7750175" y="2162175"/>
          <p14:tracePt t="15408" x="7661275" y="2146300"/>
          <p14:tracePt t="15415" x="7586663" y="2146300"/>
          <p14:tracePt t="15425" x="7512050" y="2146300"/>
          <p14:tracePt t="15434" x="7437438" y="2146300"/>
          <p14:tracePt t="15443" x="7377113" y="2146300"/>
          <p14:tracePt t="15453" x="7302500" y="2146300"/>
          <p14:tracePt t="15463" x="7258050" y="2146300"/>
          <p14:tracePt t="15474" x="7213600" y="2176463"/>
          <p14:tracePt t="15482" x="7154863" y="2251075"/>
          <p14:tracePt t="15492" x="7064375" y="2339975"/>
          <p14:tracePt t="15501" x="6961188" y="2474913"/>
          <p14:tracePt t="15511" x="6886575" y="2608263"/>
          <p14:tracePt t="15520" x="6811963" y="2743200"/>
          <p14:tracePt t="15529" x="6751638" y="2878138"/>
          <p14:tracePt t="15540" x="6707188" y="2967038"/>
          <p14:tracePt t="15548" x="6692900" y="3041650"/>
          <p14:tracePt t="15561" x="6646863" y="3205163"/>
          <p14:tracePt t="15568" x="6632575" y="3324225"/>
          <p14:tracePt t="15579" x="6588125" y="3429000"/>
          <p14:tracePt t="15586" x="6588125" y="3563938"/>
          <p14:tracePt t="15596" x="6588125" y="3622675"/>
          <p14:tracePt t="15605" x="6588125" y="3697288"/>
          <p14:tracePt t="15615" x="6588125" y="3757613"/>
          <p14:tracePt t="15625" x="6588125" y="3786188"/>
          <p14:tracePt t="15634" x="6588125" y="3832225"/>
          <p14:tracePt t="15646" x="6588125" y="3876675"/>
          <p14:tracePt t="15653" x="6602413" y="3890963"/>
          <p14:tracePt t="15663" x="6632575" y="3921125"/>
          <p14:tracePt t="15673" x="6677025" y="3965575"/>
          <p14:tracePt t="15682" x="6737350" y="4010025"/>
          <p14:tracePt t="15692" x="6811963" y="4084638"/>
          <p14:tracePt t="15701" x="6870700" y="4114800"/>
          <p14:tracePt t="15710" x="6945313" y="4129088"/>
          <p14:tracePt t="15720" x="7050088" y="4129088"/>
          <p14:tracePt t="15729" x="7124700" y="4129088"/>
          <p14:tracePt t="15741" x="7183438" y="4129088"/>
          <p14:tracePt t="15748" x="7243763" y="4129088"/>
          <p14:tracePt t="15758" x="7288213" y="4100513"/>
          <p14:tracePt t="15768" x="7302500" y="4084638"/>
          <p14:tracePt t="15777" x="7348538" y="4054475"/>
          <p14:tracePt t="15787" x="7377113" y="4025900"/>
          <p14:tracePt t="15796" x="7407275" y="3979863"/>
          <p14:tracePt t="15807" x="7437438" y="3921125"/>
          <p14:tracePt t="15815" x="7467600" y="3786188"/>
          <p14:tracePt t="15827" x="7481888" y="3711575"/>
          <p14:tracePt t="15834" x="7481888" y="3608388"/>
          <p14:tracePt t="15846" x="7481888" y="3548063"/>
          <p14:tracePt t="15853" x="7467600" y="3489325"/>
          <p14:tracePt t="15863" x="7451725" y="3443288"/>
          <p14:tracePt t="15872" x="7377113" y="3384550"/>
          <p14:tracePt t="15882" x="7243763" y="3324225"/>
          <p14:tracePt t="15891" x="7108825" y="3265488"/>
          <p14:tracePt t="15901" x="7005638" y="3235325"/>
          <p14:tracePt t="15912" x="6900863" y="3235325"/>
          <p14:tracePt t="15921" x="6826250" y="3235325"/>
          <p14:tracePt t="15930" x="6751638" y="3235325"/>
          <p14:tracePt t="15939" x="6692900" y="3235325"/>
          <p14:tracePt t="15949" x="6646863" y="3235325"/>
          <p14:tracePt t="15961" x="6602413" y="3235325"/>
          <p14:tracePt t="15968" x="6557963" y="3235325"/>
          <p14:tracePt t="15977" x="6543675" y="3235325"/>
          <p14:tracePt t="15987" x="6513513" y="3235325"/>
          <p14:tracePt t="15996" x="6497638" y="3235325"/>
          <p14:tracePt t="16016" x="6483350" y="3235325"/>
          <p14:tracePt t="16024" x="6469063" y="3235325"/>
          <p14:tracePt t="16082" x="6469063" y="3221038"/>
          <p14:tracePt t="18895" x="6453188" y="3221038"/>
          <p14:tracePt t="20248" x="6453188" y="3235325"/>
          <p14:tracePt t="20258" x="6453188" y="3249613"/>
          <p14:tracePt t="20668" x="6408738" y="3249613"/>
          <p14:tracePt t="20678" x="6334125" y="3265488"/>
          <p14:tracePt t="20688" x="6215063" y="3265488"/>
          <p14:tracePt t="20696" x="6081713" y="3265488"/>
          <p14:tracePt t="20707" x="5932488" y="3265488"/>
          <p14:tracePt t="20716" x="5783263" y="3265488"/>
          <p14:tracePt t="20725" x="5634038" y="3265488"/>
          <p14:tracePt t="20736" x="5440363" y="3265488"/>
          <p14:tracePt t="20744" x="5216525" y="3265488"/>
          <p14:tracePt t="20755" x="4948238" y="3265488"/>
          <p14:tracePt t="20763" x="4724400" y="3265488"/>
          <p14:tracePt t="20773" x="4530725" y="3265488"/>
          <p14:tracePt t="20782" x="4322763" y="3265488"/>
          <p14:tracePt t="20792" x="4157663" y="3265488"/>
          <p14:tracePt t="20802" x="4024313" y="3265488"/>
          <p14:tracePt t="20812" x="3905250" y="3294063"/>
          <p14:tracePt t="20823" x="3816350" y="3309938"/>
          <p14:tracePt t="20830" x="3741738" y="3324225"/>
          <p14:tracePt t="20839" x="3651250" y="3354388"/>
          <p14:tracePt t="20849" x="3576638" y="3368675"/>
          <p14:tracePt t="20859" x="3487738" y="3398838"/>
          <p14:tracePt t="20868" x="3382963" y="3459163"/>
          <p14:tracePt t="20878" x="3249613" y="3533775"/>
          <p14:tracePt t="20890" x="3159125" y="3592513"/>
          <p14:tracePt t="20897" x="3070225" y="3622675"/>
          <p14:tracePt t="20908" x="3025775" y="3652838"/>
          <p14:tracePt t="20916" x="2995613" y="3683000"/>
          <p14:tracePt t="20925" x="2965450" y="3697288"/>
          <p14:tracePt t="20935" x="2936875" y="3711575"/>
          <p14:tracePt t="20944" x="2890838" y="3727450"/>
          <p14:tracePt t="20958" x="2862263" y="3741738"/>
          <p14:tracePt t="20964" x="2801938" y="3771900"/>
          <p14:tracePt t="20975" x="2727325" y="3802063"/>
          <p14:tracePt t="20983" x="2668588" y="3832225"/>
          <p14:tracePt t="20992" x="2608263" y="3846513"/>
          <p14:tracePt t="21002" x="2563813" y="3860800"/>
          <p14:tracePt t="21011" x="2503488" y="3860800"/>
          <p14:tracePt t="21024" x="2459038" y="3860800"/>
          <p14:tracePt t="21030" x="2444750" y="3860800"/>
          <p14:tracePt t="21041" x="2414588" y="3860800"/>
          <p14:tracePt t="21049" x="2384425" y="3860800"/>
          <p14:tracePt t="21068" x="2370138" y="3860800"/>
          <p14:tracePt t="21078" x="2354263" y="3860800"/>
          <p14:tracePt t="21097" x="2354263" y="3876675"/>
          <p14:tracePt t="21326" x="2339975" y="3890963"/>
          <p14:tracePt t="21345" x="2325688" y="3906838"/>
          <p14:tracePt t="21356" x="2325688" y="3935413"/>
          <p14:tracePt t="21364" x="2309813" y="3935413"/>
          <p14:tracePt t="21373" x="2309813" y="3951288"/>
          <p14:tracePt t="21383" x="2309813" y="3965575"/>
          <p14:tracePt t="21393" x="2295525" y="3965575"/>
          <p14:tracePt t="21403" x="2279650" y="3979863"/>
          <p14:tracePt t="21412" x="2279650" y="3995738"/>
          <p14:tracePt t="21424" x="2279650" y="4010025"/>
          <p14:tracePt t="21431" x="2265363" y="4010025"/>
          <p14:tracePt t="21450" x="2251075" y="4025900"/>
          <p14:tracePt t="21471" x="2235200" y="4040188"/>
          <p14:tracePt t="21526" x="2235200" y="4054475"/>
          <p14:tracePt t="21557" x="2235200" y="4070350"/>
          <p14:tracePt t="21574" x="2235200" y="4084638"/>
          <p14:tracePt t="21593" x="2235200" y="4100513"/>
          <p14:tracePt t="21603" x="2235200" y="4114800"/>
          <p14:tracePt t="21612" x="2235200" y="4129088"/>
          <p14:tracePt t="21623" x="2235200" y="4144963"/>
          <p14:tracePt t="21631" x="2235200" y="4159250"/>
          <p14:tracePt t="21669" x="2235200" y="4175125"/>
          <p14:tracePt t="21879" x="2220913" y="4175125"/>
          <p14:tracePt t="21907" x="2220913" y="4189413"/>
          <p14:tracePt t="21917" x="2206625" y="4189413"/>
          <p14:tracePt t="21945" x="2206625" y="4203700"/>
          <p14:tracePt t="21965" x="2206625" y="4219575"/>
          <p14:tracePt t="21984" x="2190750" y="4219575"/>
          <p14:tracePt t="22003" x="2176463" y="4219575"/>
          <p14:tracePt t="22051" x="2160588" y="4219575"/>
          <p14:tracePt t="22708" x="2146300" y="4219575"/>
          <p14:tracePt t="22728" x="2146300" y="4233863"/>
          <p14:tracePt t="22872" x="2146300" y="4219575"/>
          <p14:tracePt t="22880" x="2146300" y="4203700"/>
          <p14:tracePt t="22908" x="2146300" y="4189413"/>
          <p14:tracePt t="22918" x="2146300" y="4175125"/>
          <p14:tracePt t="22946" x="2146300" y="4159250"/>
          <p14:tracePt t="22966" x="2146300" y="4144963"/>
          <p14:tracePt t="23006" x="2146300" y="4129088"/>
          <p14:tracePt t="23042" x="2132013" y="4129088"/>
          <p14:tracePt t="23051" x="2101850" y="4114800"/>
          <p14:tracePt t="23061" x="2071688" y="4114800"/>
          <p14:tracePt t="23072" x="2027238" y="4114800"/>
          <p14:tracePt t="23089" x="2011363" y="4114800"/>
          <p14:tracePt t="23099" x="1997075" y="4114800"/>
          <p14:tracePt t="23109" x="1982788" y="4114800"/>
          <p14:tracePt t="23128" x="1966913" y="4129088"/>
          <p14:tracePt t="23139" x="1952625" y="4144963"/>
          <p14:tracePt t="23148" x="1938338" y="4159250"/>
          <p14:tracePt t="23156" x="1922463" y="4175125"/>
          <p14:tracePt t="23166" x="1908175" y="4203700"/>
          <p14:tracePt t="23185" x="1892300" y="4219575"/>
          <p14:tracePt t="23194" x="1892300" y="4249738"/>
          <p14:tracePt t="23206" x="1892300" y="4264025"/>
          <p14:tracePt t="23213" x="1878013" y="4278313"/>
          <p14:tracePt t="23223" x="1878013" y="4294188"/>
          <p14:tracePt t="23242" x="1878013" y="4308475"/>
          <p14:tracePt t="23251" x="1878013" y="4322763"/>
          <p14:tracePt t="23272" x="1878013" y="4338638"/>
          <p14:tracePt t="23281" x="1878013" y="4352925"/>
          <p14:tracePt t="23290" x="1878013" y="4383088"/>
          <p14:tracePt t="23300" x="1878013" y="4397375"/>
          <p14:tracePt t="23309" x="1878013" y="4427538"/>
          <p14:tracePt t="23319" x="1878013" y="4443413"/>
          <p14:tracePt t="23328" x="1878013" y="4457700"/>
          <p14:tracePt t="23339" x="1878013" y="4471988"/>
          <p14:tracePt t="23347" x="1878013" y="4487863"/>
          <p14:tracePt t="23356" x="1878013" y="4518025"/>
          <p14:tracePt t="23366" x="1878013" y="4532313"/>
          <p14:tracePt t="23376" x="1878013" y="4546600"/>
          <p14:tracePt t="23386" x="1878013" y="4562475"/>
          <p14:tracePt t="23394" x="1892300" y="4576763"/>
          <p14:tracePt t="23405" x="1892300" y="4592638"/>
          <p14:tracePt t="23414" x="1908175" y="4606925"/>
          <p14:tracePt t="23423" x="1922463" y="4606925"/>
          <p14:tracePt t="23442" x="1938338" y="4621213"/>
          <p14:tracePt t="23452" x="1952625" y="4637088"/>
          <p14:tracePt t="23472" x="1966913" y="4637088"/>
          <p14:tracePt t="23489" x="1982788" y="4637088"/>
          <p14:tracePt t="23500" x="1997075" y="4637088"/>
          <p14:tracePt t="23509" x="2011363" y="4637088"/>
          <p14:tracePt t="23520" x="2027238" y="4637088"/>
          <p14:tracePt t="23539" x="2041525" y="4637088"/>
          <p14:tracePt t="23547" x="2057400" y="4637088"/>
          <p14:tracePt t="23567" x="2085975" y="4621213"/>
          <p14:tracePt t="23576" x="2116138" y="4592638"/>
          <p14:tracePt t="23588" x="2132013" y="4576763"/>
          <p14:tracePt t="23595" x="2146300" y="4546600"/>
          <p14:tracePt t="23606" x="2176463" y="4518025"/>
          <p14:tracePt t="23614" x="2206625" y="4471988"/>
          <p14:tracePt t="23623" x="2251075" y="4443413"/>
          <p14:tracePt t="23633" x="2295525" y="4443413"/>
          <p14:tracePt t="23643" x="2309813" y="4413250"/>
          <p14:tracePt t="23653" x="2325688" y="4397375"/>
          <p14:tracePt t="23662" x="2354263" y="4397375"/>
          <p14:tracePt t="23672" x="2354263" y="4383088"/>
          <p14:tracePt t="23690" x="2370138" y="4383088"/>
          <p14:tracePt t="23700" x="2384425" y="4368800"/>
          <p14:tracePt t="23729" x="2384425" y="4352925"/>
          <p14:tracePt t="23739" x="2400300" y="4352925"/>
          <p14:tracePt t="23757" x="2400300" y="4338638"/>
          <p14:tracePt t="23795" x="2400300" y="4322763"/>
          <p14:tracePt t="23834" x="2400300" y="4308475"/>
          <p14:tracePt t="23862" x="2384425" y="4308475"/>
          <p14:tracePt t="23900" x="2384425" y="4294188"/>
          <p14:tracePt t="23919" x="2370138" y="4278313"/>
          <p14:tracePt t="23967" x="2370138" y="4264025"/>
          <p14:tracePt t="23977" x="2370138" y="4249738"/>
          <p14:tracePt t="23986" x="2354263" y="4233863"/>
          <p14:tracePt t="23995" x="2339975" y="4233863"/>
          <p14:tracePt t="24015" x="2339975" y="4219575"/>
          <p14:tracePt t="24024" x="2325688" y="4219575"/>
          <p14:tracePt t="24033" x="2325688" y="4203700"/>
          <p14:tracePt t="24043" x="2309813" y="4203700"/>
          <p14:tracePt t="24053" x="2295525" y="4203700"/>
          <p14:tracePt t="24081" x="2279650" y="4203700"/>
          <p14:tracePt t="24091" x="2265363" y="4203700"/>
          <p14:tracePt t="24110" x="2251075" y="4203700"/>
          <p14:tracePt t="24120" x="2235200" y="4203700"/>
          <p14:tracePt t="24139" x="2220913" y="4203700"/>
          <p14:tracePt t="24148" x="2206625" y="4203700"/>
          <p14:tracePt t="24158" x="2190750" y="4203700"/>
          <p14:tracePt t="24167" x="2176463" y="4203700"/>
          <p14:tracePt t="24187" x="2160588" y="4219575"/>
          <p14:tracePt t="24195" x="2132013" y="4219575"/>
          <p14:tracePt t="24205" x="2132013" y="4233863"/>
          <p14:tracePt t="24215" x="2116138" y="4249738"/>
          <p14:tracePt t="24224" x="2101850" y="4264025"/>
          <p14:tracePt t="24243" x="2085975" y="4264025"/>
          <p14:tracePt t="24254" x="2085975" y="4278313"/>
          <p14:tracePt t="24262" x="2071688" y="4294188"/>
          <p14:tracePt t="24282" x="2071688" y="4308475"/>
          <p14:tracePt t="24291" x="2071688" y="4338638"/>
          <p14:tracePt t="24301" x="2057400" y="4338638"/>
          <p14:tracePt t="24310" x="2057400" y="4368800"/>
          <p14:tracePt t="24320" x="2057400" y="4383088"/>
          <p14:tracePt t="24338" x="2057400" y="4397375"/>
          <p14:tracePt t="24348" x="2057400" y="4413250"/>
          <p14:tracePt t="24367" x="2057400" y="4443413"/>
          <p14:tracePt t="24377" x="2057400" y="4457700"/>
          <p14:tracePt t="24389" x="2057400" y="4487863"/>
          <p14:tracePt t="24396" x="2057400" y="4518025"/>
          <p14:tracePt t="24415" x="2057400" y="4532313"/>
          <p14:tracePt t="24424" x="2057400" y="4562475"/>
          <p14:tracePt t="24444" x="2057400" y="4576763"/>
          <p14:tracePt t="24455" x="2057400" y="4592638"/>
          <p14:tracePt t="24472" x="2057400" y="4606925"/>
          <p14:tracePt t="24491" x="2057400" y="4621213"/>
          <p14:tracePt t="24510" x="2057400" y="4637088"/>
          <p14:tracePt t="24522" x="2071688" y="4637088"/>
          <p14:tracePt t="24538" x="2085975" y="4637088"/>
          <p14:tracePt t="24548" x="2085975" y="4651375"/>
          <p14:tracePt t="24558" x="2101850" y="4651375"/>
          <p14:tracePt t="24567" x="2116138" y="4651375"/>
          <p14:tracePt t="24588" x="2132013" y="4651375"/>
          <p14:tracePt t="24596" x="2146300" y="4651375"/>
          <p14:tracePt t="24605" x="2160588" y="4651375"/>
          <p14:tracePt t="24635" x="2176463" y="4651375"/>
          <p14:tracePt t="24644" x="2190750" y="4651375"/>
          <p14:tracePt t="24672" x="2206625" y="4651375"/>
          <p14:tracePt t="24682" x="2220913" y="4651375"/>
          <p14:tracePt t="24691" x="2220913" y="4637088"/>
          <p14:tracePt t="24701" x="2235200" y="4637088"/>
          <p14:tracePt t="24711" x="2235200" y="4621213"/>
          <p14:tracePt t="24722" x="2251075" y="4606925"/>
          <p14:tracePt t="24730" x="2265363" y="4606925"/>
          <p14:tracePt t="24739" x="2265363" y="4592638"/>
          <p14:tracePt t="24749" x="2265363" y="4576763"/>
          <p14:tracePt t="24767" x="2279650" y="4576763"/>
          <p14:tracePt t="24788" x="2279650" y="4562475"/>
          <p14:tracePt t="24806" x="2295525" y="4546600"/>
          <p14:tracePt t="24825" x="2295525" y="4532313"/>
          <p14:tracePt t="24873" x="2295525" y="4518025"/>
          <p14:tracePt t="24892" x="2295525" y="4502150"/>
          <p14:tracePt t="24968" x="2279650" y="4502150"/>
          <p14:tracePt t="24977" x="2279650" y="4487863"/>
          <p14:tracePt t="24997" x="2265363" y="4487863"/>
          <p14:tracePt t="25006" x="2251075" y="4471988"/>
          <p14:tracePt t="25025" x="2235200" y="4471988"/>
          <p14:tracePt t="25035" x="2206625" y="4471988"/>
          <p14:tracePt t="25044" x="2190750" y="4457700"/>
          <p14:tracePt t="25055" x="2176463" y="4457700"/>
          <p14:tracePt t="25063" x="2160588" y="4457700"/>
          <p14:tracePt t="25083" x="2146300" y="4457700"/>
          <p14:tracePt t="25092" x="2132013" y="4457700"/>
          <p14:tracePt t="25102" x="2116138" y="4457700"/>
          <p14:tracePt t="25131" x="2101850" y="4457700"/>
          <p14:tracePt t="25139" x="2085975" y="4457700"/>
          <p14:tracePt t="25158" x="2071688" y="4471988"/>
          <p14:tracePt t="25169" x="2057400" y="4471988"/>
          <p14:tracePt t="25178" x="2041525" y="4471988"/>
          <p14:tracePt t="25206" x="2041525" y="4487863"/>
          <p14:tracePt t="25225" x="2041525" y="4502150"/>
          <p14:tracePt t="25244" x="2041525" y="4518025"/>
          <p14:tracePt t="25283" x="2041525" y="4532313"/>
          <p14:tracePt t="25292" x="2041525" y="4546600"/>
          <p14:tracePt t="25321" x="2041525" y="4562475"/>
          <p14:tracePt t="25339" x="2041525" y="4576763"/>
          <p14:tracePt t="25349" x="2057400" y="4592638"/>
          <p14:tracePt t="25359" x="2071688" y="4592638"/>
          <p14:tracePt t="25378" x="2085975" y="4592638"/>
          <p14:tracePt t="25388" x="2101850" y="4592638"/>
          <p14:tracePt t="25406" x="2116138" y="4592638"/>
          <p14:tracePt t="25416" x="2132013" y="4592638"/>
          <p14:tracePt t="25425" x="2146300" y="4592638"/>
          <p14:tracePt t="25455" x="2160588" y="4592638"/>
          <p14:tracePt t="25464" x="2176463" y="4592638"/>
          <p14:tracePt t="25483" x="2190750" y="4576763"/>
          <p14:tracePt t="25493" x="2206625" y="4546600"/>
          <p14:tracePt t="25502" x="2220913" y="4532313"/>
          <p14:tracePt t="25511" x="2235200" y="4502150"/>
          <p14:tracePt t="25522" x="2235200" y="4487863"/>
          <p14:tracePt t="25530" x="2235200" y="4471988"/>
          <p14:tracePt t="25540" x="2235200" y="4457700"/>
          <p14:tracePt t="25559" x="2235200" y="4443413"/>
          <p14:tracePt t="25616" x="2235200" y="4427538"/>
          <p14:tracePt t="25646" x="2235200" y="4413250"/>
          <p14:tracePt t="25836" x="2235200" y="4427538"/>
          <p14:tracePt t="25902" x="2235200" y="4397375"/>
          <p14:tracePt t="25921" x="2235200" y="4383088"/>
          <p14:tracePt t="25931" x="2235200" y="4368800"/>
          <p14:tracePt t="25960" x="2235200" y="4352925"/>
          <p14:tracePt t="25978" x="2235200" y="4338638"/>
          <p14:tracePt t="26064" x="2251075" y="4322763"/>
          <p14:tracePt t="26084" x="2251075" y="4308475"/>
          <p14:tracePt t="26103" x="2251075" y="4294188"/>
          <p14:tracePt t="26112" x="2265363" y="4294188"/>
          <p14:tracePt t="26151" x="2265363" y="4278313"/>
          <p14:tracePt t="26198" x="2279650" y="4278313"/>
          <p14:tracePt t="26255" x="2295525" y="4278313"/>
          <p14:tracePt t="26304" x="2309813" y="4278313"/>
          <p14:tracePt t="26370" x="2309813" y="4264025"/>
          <p14:tracePt t="26407" x="2325688" y="4264025"/>
          <p14:tracePt t="26456" x="2339975" y="4264025"/>
          <p14:tracePt t="26522" x="2339975" y="4249738"/>
          <p14:tracePt t="26560" x="2354263" y="4249738"/>
          <p14:tracePt t="26941" x="2354263" y="4233863"/>
          <p14:tracePt t="26979" x="2370138" y="4233863"/>
          <p14:tracePt t="27094" x="2370138" y="4219575"/>
          <p14:tracePt t="27218" x="2384425" y="4219575"/>
          <p14:tracePt t="27256" x="2384425" y="4203700"/>
          <p14:tracePt t="27275" x="2400300" y="4203700"/>
          <p14:tracePt t="27285" x="2414588" y="4203700"/>
          <p14:tracePt t="27304" x="2428875" y="4203700"/>
          <p14:tracePt t="27313" x="2444750" y="4203700"/>
          <p14:tracePt t="27342" x="2459038" y="4203700"/>
          <p14:tracePt t="27352" x="2474913" y="4203700"/>
          <p14:tracePt t="27361" x="2489200" y="4203700"/>
          <p14:tracePt t="27380" x="2503488" y="4203700"/>
          <p14:tracePt t="27389" x="2519363" y="4203700"/>
          <p14:tracePt t="27400" x="2519363" y="4189413"/>
          <p14:tracePt t="27419" x="2533650" y="4189413"/>
          <p14:tracePt t="27438" x="2547938" y="4189413"/>
          <p14:tracePt t="27456" x="2563813" y="4189413"/>
          <p14:tracePt t="27466" x="2563813" y="4175125"/>
          <p14:tracePt t="27475" x="2578100" y="4175125"/>
          <p14:tracePt t="27485" x="2593975" y="4159250"/>
          <p14:tracePt t="27505" x="2593975" y="4144963"/>
          <p14:tracePt t="27513" x="2608263" y="4144963"/>
          <p14:tracePt t="27523" x="2622550" y="4144963"/>
          <p14:tracePt t="27533" x="2638425" y="4129088"/>
          <p14:tracePt t="27542" x="2652713" y="4114800"/>
          <p14:tracePt t="27553" x="2682875" y="4100513"/>
          <p14:tracePt t="27561" x="2697163" y="4100513"/>
          <p14:tracePt t="27573" x="2727325" y="4100513"/>
          <p14:tracePt t="27581" x="2757488" y="4084638"/>
          <p14:tracePt t="27590" x="2771775" y="4070350"/>
          <p14:tracePt t="27599" x="2787650" y="4054475"/>
          <p14:tracePt t="27609" x="2816225" y="4040188"/>
          <p14:tracePt t="27619" x="2832100" y="4040188"/>
          <p14:tracePt t="27628" x="2846388" y="4040188"/>
          <p14:tracePt t="27638" x="2876550" y="4040188"/>
          <p14:tracePt t="27647" x="2876550" y="4025900"/>
          <p14:tracePt t="27656" x="2890838" y="4025900"/>
          <p14:tracePt t="27667" x="2921000" y="4010025"/>
          <p14:tracePt t="27686" x="2936875" y="3995738"/>
          <p14:tracePt t="27695" x="2951163" y="3995738"/>
          <p14:tracePt t="27705" x="2965450" y="3995738"/>
          <p14:tracePt t="27714" x="2981325" y="3995738"/>
          <p14:tracePt t="27723" x="2995613" y="3995738"/>
          <p14:tracePt t="27733" x="3011488" y="3995738"/>
          <p14:tracePt t="27742" x="3025775" y="3995738"/>
          <p14:tracePt t="27752" x="3040063" y="3995738"/>
          <p14:tracePt t="27761" x="3055938" y="3995738"/>
          <p14:tracePt t="27771" x="3070225" y="3995738"/>
          <p14:tracePt t="27781" x="3070225" y="3979863"/>
          <p14:tracePt t="27790" x="3084513" y="3979863"/>
          <p14:tracePt t="27800" x="3100388" y="3979863"/>
          <p14:tracePt t="27809" x="3114675" y="3979863"/>
          <p14:tracePt t="27828" x="3144838" y="3979863"/>
          <p14:tracePt t="27838" x="3159125" y="3979863"/>
          <p14:tracePt t="27867" x="3175000" y="3979863"/>
          <p14:tracePt t="27876" x="3189288" y="3979863"/>
          <p14:tracePt t="27904" x="3205163" y="3979863"/>
          <p14:tracePt t="27933" x="3219450" y="3979863"/>
          <p14:tracePt t="27991" x="3233738" y="3979863"/>
          <p14:tracePt t="28047" x="3233738" y="3965575"/>
          <p14:tracePt t="28067" x="3233738" y="3935413"/>
          <p14:tracePt t="28076" x="3233738" y="3921125"/>
          <p14:tracePt t="28428" x="3249613" y="3921125"/>
          <p14:tracePt t="28448" x="3263900" y="3921125"/>
          <p14:tracePt t="28505" x="3279775" y="3921125"/>
          <p14:tracePt t="28534" x="3294063" y="3921125"/>
          <p14:tracePt t="28543" x="3294063" y="3906838"/>
          <p14:tracePt t="28572" x="3308350" y="3906838"/>
          <p14:tracePt t="28581" x="3324225" y="3906838"/>
          <p14:tracePt t="28601" x="3338513" y="3906838"/>
          <p14:tracePt t="28629" x="3352800" y="3906838"/>
          <p14:tracePt t="28639" x="3368675" y="3906838"/>
          <p14:tracePt t="28668" x="3382963" y="3906838"/>
          <p14:tracePt t="28677" x="3398838" y="3906838"/>
          <p14:tracePt t="28696" x="3413125" y="3906838"/>
          <p14:tracePt t="28724" x="3427413" y="3906838"/>
          <p14:tracePt t="28743" x="3443288" y="3906838"/>
          <p14:tracePt t="28772" x="3457575" y="3906838"/>
          <p14:tracePt t="28791" x="3473450" y="3906838"/>
          <p14:tracePt t="28810" x="3487738" y="3906838"/>
          <p14:tracePt t="28838" x="3502025" y="3906838"/>
          <p14:tracePt t="28848" x="3517900" y="3906838"/>
          <p14:tracePt t="28887" x="3532188" y="3906838"/>
          <p14:tracePt t="28905" x="3548063" y="3906838"/>
          <p14:tracePt t="28934" x="3562350" y="3906838"/>
          <p14:tracePt t="28972" x="3576638" y="3906838"/>
          <p14:tracePt t="29001" x="3592513" y="3906838"/>
          <p14:tracePt t="29058" x="3606800" y="3906838"/>
          <p14:tracePt t="29115" x="3621088" y="3906838"/>
          <p14:tracePt t="29144" x="3636963" y="3906838"/>
          <p14:tracePt t="29210" x="3651250" y="3906838"/>
          <p14:tracePt t="29497" x="3636963" y="3906838"/>
          <p14:tracePt t="29506" x="3621088" y="3906838"/>
          <p14:tracePt t="29516" x="3606800" y="3906838"/>
          <p14:tracePt t="29554" x="3592513" y="3906838"/>
          <p14:tracePt t="29573" x="3576638" y="3906838"/>
          <p14:tracePt t="29621" x="3562350" y="3906838"/>
          <p14:tracePt t="29659" x="3548063" y="3906838"/>
          <p14:tracePt t="29678" x="3532188" y="3906838"/>
          <p14:tracePt t="29736" x="3517900" y="3906838"/>
          <p14:tracePt t="29754" x="3502025" y="3906838"/>
          <p14:tracePt t="29783" x="3487738" y="3906838"/>
          <p14:tracePt t="29878" x="3487738" y="3890963"/>
          <p14:tracePt t="29916" x="3487738" y="3876675"/>
          <p14:tracePt t="29926" x="3487738" y="3860800"/>
          <p14:tracePt t="29945" x="3487738" y="3846513"/>
          <p14:tracePt t="29954" x="3502025" y="3832225"/>
          <p14:tracePt t="29964" x="3502025" y="3816350"/>
          <p14:tracePt t="29973" x="3517900" y="3802063"/>
          <p14:tracePt t="29985" x="3532188" y="3786188"/>
          <p14:tracePt t="29992" x="3532188" y="3771900"/>
          <p14:tracePt t="30004" x="3532188" y="3757613"/>
          <p14:tracePt t="30012" x="3548063" y="3757613"/>
          <p14:tracePt t="30031" x="3562350" y="3741738"/>
          <p14:tracePt t="30050" x="3562350" y="3727450"/>
          <p14:tracePt t="30071" x="3562350" y="3711575"/>
          <p14:tracePt t="30078" x="3562350" y="3697288"/>
          <p14:tracePt t="30087" x="3562350" y="3683000"/>
          <p14:tracePt t="30126" x="3562350" y="3667125"/>
          <p14:tracePt t="30137" x="3562350" y="3652838"/>
          <p14:tracePt t="30145" x="3548063" y="3652838"/>
          <p14:tracePt t="30164" x="3532188" y="3636963"/>
          <p14:tracePt t="30174" x="3517900" y="3636963"/>
          <p14:tracePt t="30183" x="3502025" y="3622675"/>
          <p14:tracePt t="30204" x="3487738" y="3608388"/>
          <p14:tracePt t="30212" x="3473450" y="3608388"/>
          <p14:tracePt t="30231" x="3457575" y="3608388"/>
          <p14:tracePt t="30240" x="3443288" y="3608388"/>
          <p14:tracePt t="30250" x="3427413" y="3608388"/>
          <p14:tracePt t="30259" x="3413125" y="3608388"/>
          <p14:tracePt t="30271" x="3382963" y="3608388"/>
          <p14:tracePt t="30288" x="3368675" y="3608388"/>
          <p14:tracePt t="30298" x="3352800" y="3608388"/>
          <p14:tracePt t="30307" x="3338513" y="3608388"/>
          <p14:tracePt t="30317" x="3324225" y="3608388"/>
          <p14:tracePt t="30337" x="3308350" y="3608388"/>
          <p14:tracePt t="30354" x="3308350" y="3622675"/>
          <p14:tracePt t="30364" x="3294063" y="3622675"/>
          <p14:tracePt t="30374" x="3294063" y="3636963"/>
          <p14:tracePt t="30384" x="3279775" y="3636963"/>
          <p14:tracePt t="30393" x="3279775" y="3652838"/>
          <p14:tracePt t="30404" x="3263900" y="3667125"/>
          <p14:tracePt t="30431" x="3263900" y="3683000"/>
          <p14:tracePt t="30440" x="3249613" y="3697288"/>
          <p14:tracePt t="30459" x="3249613" y="3711575"/>
          <p14:tracePt t="30478" x="3249613" y="3741738"/>
          <p14:tracePt t="30490" x="3249613" y="3757613"/>
          <p14:tracePt t="30498" x="3249613" y="3771900"/>
          <p14:tracePt t="30507" x="3249613" y="3786188"/>
          <p14:tracePt t="30526" x="3249613" y="3802063"/>
          <p14:tracePt t="30538" x="3249613" y="3816350"/>
          <p14:tracePt t="30546" x="3279775" y="3816350"/>
          <p14:tracePt t="30555" x="3294063" y="3816350"/>
          <p14:tracePt t="30565" x="3294063" y="3832225"/>
          <p14:tracePt t="30574" x="3324225" y="3832225"/>
          <p14:tracePt t="30584" x="3338513" y="3832225"/>
          <p14:tracePt t="30593" x="3368675" y="3832225"/>
          <p14:tracePt t="30604" x="3382963" y="3832225"/>
          <p14:tracePt t="30631" x="3398838" y="3832225"/>
          <p14:tracePt t="30650" x="3413125" y="3802063"/>
          <p14:tracePt t="30660" x="3413125" y="3786188"/>
          <p14:tracePt t="30670" x="3413125" y="3771900"/>
          <p14:tracePt t="30680" x="3413125" y="3757613"/>
          <p14:tracePt t="30688" x="3413125" y="3741738"/>
          <p14:tracePt t="30697" x="3382963" y="3711575"/>
          <p14:tracePt t="30707" x="3352800" y="3683000"/>
          <p14:tracePt t="30718" x="3308350" y="3667125"/>
          <p14:tracePt t="30727" x="3279775" y="3667125"/>
          <p14:tracePt t="30737" x="3263900" y="3667125"/>
          <p14:tracePt t="30746" x="3233738" y="3667125"/>
          <p14:tracePt t="30755" x="3205163" y="3667125"/>
          <p14:tracePt t="30774" x="3189288" y="3667125"/>
          <p14:tracePt t="31060" x="3205163" y="3667125"/>
          <p14:tracePt t="31070" x="3249613" y="3667125"/>
          <p14:tracePt t="31079" x="3382963" y="3667125"/>
          <p14:tracePt t="31089" x="3816350" y="3727450"/>
          <p14:tracePt t="31098" x="4471988" y="3935413"/>
          <p14:tracePt t="31108" x="4873625" y="4010025"/>
          <p14:tracePt t="31118" x="5499100" y="4070350"/>
          <p14:tracePt t="31127" x="6051550" y="4189413"/>
          <p14:tracePt t="31137" x="6483350" y="4278313"/>
          <p14:tracePt t="31146" x="7019925" y="4338638"/>
          <p14:tracePt t="31156" x="7735888" y="4397375"/>
          <p14:tracePt t="31166" x="8212138" y="4457700"/>
          <p14:tracePt t="31175" x="8659813" y="4532313"/>
          <p14:tracePt t="31186" x="9061450" y="4651375"/>
          <p14:tracePt t="31194" x="9345613" y="4695825"/>
          <p14:tracePt t="31204" x="9569450" y="4725988"/>
          <p14:tracePt t="31213" x="9747250" y="4725988"/>
          <p14:tracePt t="31223" x="9882188" y="4756150"/>
          <p14:tracePt t="31232" x="9971088" y="4756150"/>
          <p14:tracePt t="31242" x="10059988" y="4756150"/>
          <p14:tracePt t="31252" x="10090150" y="4756150"/>
          <p14:tracePt t="31260" x="10134600" y="4756150"/>
          <p14:tracePt t="31270" x="10164763" y="4756150"/>
          <p14:tracePt t="31280" x="10180638" y="4725988"/>
          <p14:tracePt t="31289" x="10209213" y="4665663"/>
          <p14:tracePt t="31300" x="10239375" y="4606925"/>
          <p14:tracePt t="31308" x="10299700" y="4518025"/>
          <p14:tracePt t="31318" x="10374313" y="4427538"/>
          <p14:tracePt t="31327" x="10418763" y="4352925"/>
          <p14:tracePt t="31337" x="10463213" y="4294188"/>
          <p14:tracePt t="31346" x="10521950" y="4233863"/>
          <p14:tracePt t="31356" x="10582275" y="4189413"/>
          <p14:tracePt t="31366" x="10626725" y="4144963"/>
          <p14:tracePt t="31375" x="10687050" y="4070350"/>
          <p14:tracePt t="31386" x="10761663" y="4010025"/>
          <p14:tracePt t="31394" x="10850563" y="3906838"/>
          <p14:tracePt t="31404" x="10910888" y="3802063"/>
          <p14:tracePt t="31413" x="10955338" y="3741738"/>
          <p14:tracePt t="31422" x="10985500" y="3683000"/>
          <p14:tracePt t="31433" x="11014075" y="3636963"/>
          <p14:tracePt t="31442" x="11044238" y="3563938"/>
          <p14:tracePt t="31452" x="11074400" y="3489325"/>
          <p14:tracePt t="31461" x="11104563" y="3414713"/>
          <p14:tracePt t="31471" x="11118850" y="3324225"/>
          <p14:tracePt t="31480" x="11133138" y="3249613"/>
          <p14:tracePt t="31489" x="11133138" y="3146425"/>
          <p14:tracePt t="31499" x="11133138" y="3041650"/>
          <p14:tracePt t="31508" x="11133138" y="2967038"/>
          <p14:tracePt t="31519" x="11133138" y="2892425"/>
          <p14:tracePt t="31528" x="11133138" y="2832100"/>
          <p14:tracePt t="31537" x="11133138" y="2787650"/>
          <p14:tracePt t="31547" x="11133138" y="2743200"/>
          <p14:tracePt t="31556" x="11133138" y="2698750"/>
          <p14:tracePt t="31565" x="11104563" y="2654300"/>
          <p14:tracePt t="31575" x="11074400" y="2593975"/>
          <p14:tracePt t="31585" x="11044238" y="2549525"/>
          <p14:tracePt t="31594" x="10999788" y="2519363"/>
          <p14:tracePt t="31604" x="10939463" y="2460625"/>
          <p14:tracePt t="31613" x="10895013" y="2430463"/>
          <p14:tracePt t="31623" x="10820400" y="2400300"/>
          <p14:tracePt t="31632" x="10731500" y="2370138"/>
          <p14:tracePt t="31642" x="10552113" y="2311400"/>
          <p14:tracePt t="31655" x="10299700" y="2295525"/>
          <p14:tracePt t="31661" x="10001250" y="2295525"/>
          <p14:tracePt t="31671" x="9747250" y="2295525"/>
          <p14:tracePt t="31680" x="9509125" y="2295525"/>
          <p14:tracePt t="31690" x="9315450" y="2295525"/>
          <p14:tracePt t="31699" x="9210675" y="2295525"/>
          <p14:tracePt t="31708" x="9121775" y="2311400"/>
          <p14:tracePt t="31720" x="9061450" y="2325688"/>
          <p14:tracePt t="31727" x="9002713" y="2355850"/>
          <p14:tracePt t="31738" x="8986838" y="2386013"/>
          <p14:tracePt t="31746" x="8986838" y="2400300"/>
          <p14:tracePt t="31756" x="8972550" y="2460625"/>
          <p14:tracePt t="31766" x="8958263" y="2505075"/>
          <p14:tracePt t="31775" x="8958263" y="2549525"/>
          <p14:tracePt t="31787" x="8958263" y="2579688"/>
          <p14:tracePt t="31794" x="8958263" y="2638425"/>
          <p14:tracePt t="31804" x="8958263" y="2728913"/>
          <p14:tracePt t="31813" x="8958263" y="2817813"/>
          <p14:tracePt t="31823" x="8958263" y="2936875"/>
          <p14:tracePt t="31832" x="8958263" y="3041650"/>
          <p14:tracePt t="31842" x="8958263" y="3190875"/>
          <p14:tracePt t="31853" x="8958263" y="3340100"/>
          <p14:tracePt t="31861" x="8958263" y="3459163"/>
          <p14:tracePt t="31870" x="8972550" y="3563938"/>
          <p14:tracePt t="31880" x="9002713" y="3652838"/>
          <p14:tracePt t="31890" x="9017000" y="3711575"/>
          <p14:tracePt t="31899" x="9047163" y="3771900"/>
          <p14:tracePt t="31909" x="9077325" y="3816350"/>
          <p14:tracePt t="31920" x="9107488" y="3846513"/>
          <p14:tracePt t="31928" x="9136063" y="3860800"/>
          <p14:tracePt t="31937" x="9180513" y="3876675"/>
          <p14:tracePt t="31947" x="9240838" y="3906838"/>
          <p14:tracePt t="31956" x="9285288" y="3921125"/>
          <p14:tracePt t="31967" x="9448800" y="3965575"/>
          <p14:tracePt t="31975" x="9569450" y="3979863"/>
          <p14:tracePt t="31987" x="9672638" y="3979863"/>
          <p14:tracePt t="31994" x="9777413" y="3979863"/>
          <p14:tracePt t="32004" x="9837738" y="3979863"/>
          <p14:tracePt t="32014" x="9882188" y="3979863"/>
          <p14:tracePt t="32023" x="9940925" y="3979863"/>
          <p14:tracePt t="32033" x="9971088" y="3979863"/>
          <p14:tracePt t="32042" x="9985375" y="3965575"/>
          <p14:tracePt t="32053" x="10015538" y="3951288"/>
          <p14:tracePt t="32062" x="10031413" y="3935413"/>
          <p14:tracePt t="32070" x="10059988" y="3890963"/>
          <p14:tracePt t="32080" x="10075863" y="3786188"/>
          <p14:tracePt t="32090" x="10075863" y="3697288"/>
          <p14:tracePt t="32100" x="10075863" y="3636963"/>
          <p14:tracePt t="32109" x="10075863" y="3578225"/>
          <p14:tracePt t="32120" x="10075863" y="3548063"/>
          <p14:tracePt t="32128" x="10075863" y="3503613"/>
          <p14:tracePt t="32137" x="10045700" y="3473450"/>
          <p14:tracePt t="32147" x="10001250" y="3414713"/>
          <p14:tracePt t="32157" x="9940925" y="3368675"/>
          <p14:tracePt t="32167" x="9882188" y="3340100"/>
          <p14:tracePt t="32176" x="9821863" y="3309938"/>
          <p14:tracePt t="32187" x="9777413" y="3294063"/>
          <p14:tracePt t="32195" x="9732963" y="3279775"/>
          <p14:tracePt t="32204" x="9702800" y="3265488"/>
          <p14:tracePt t="32223" x="9688513" y="3265488"/>
          <p14:tracePt t="32434" x="9658350" y="3265488"/>
          <p14:tracePt t="32443" x="9613900" y="3265488"/>
          <p14:tracePt t="32454" x="9539288" y="3265488"/>
          <p14:tracePt t="32462" x="9478963" y="3265488"/>
          <p14:tracePt t="32471" x="9404350" y="3265488"/>
          <p14:tracePt t="32487" x="9345613" y="3265488"/>
          <p14:tracePt t="32490" x="9271000" y="3265488"/>
          <p14:tracePt t="32501" x="9226550" y="3265488"/>
          <p14:tracePt t="32509" x="9166225" y="3265488"/>
          <p14:tracePt t="32522" x="9107488" y="3265488"/>
          <p14:tracePt t="32528" x="9077325" y="3249613"/>
          <p14:tracePt t="32538" x="9061450" y="3235325"/>
          <p14:tracePt t="32547" x="9017000" y="3205163"/>
          <p14:tracePt t="32557" x="8986838" y="3190875"/>
          <p14:tracePt t="32569" x="8958263" y="3175000"/>
          <p14:tracePt t="32576" x="8912225" y="3086100"/>
          <p14:tracePt t="32588" x="8867775" y="3041650"/>
          <p14:tracePt t="32595" x="8823325" y="2981325"/>
          <p14:tracePt t="32605" x="8734425" y="2936875"/>
          <p14:tracePt t="32614" x="8629650" y="2878138"/>
          <p14:tracePt t="32624" x="8421688" y="2787650"/>
          <p14:tracePt t="32634" x="8242300" y="2773363"/>
          <p14:tracePt t="32643" x="8137525" y="2773363"/>
          <p14:tracePt t="32654" x="8018463" y="2773363"/>
          <p14:tracePt t="32662" x="7854950" y="2817813"/>
          <p14:tracePt t="32671" x="7705725" y="2878138"/>
          <p14:tracePt t="32681" x="7526338" y="2906713"/>
          <p14:tracePt t="32690" x="7392988" y="2951163"/>
          <p14:tracePt t="32701" x="7318375" y="2967038"/>
          <p14:tracePt t="32710" x="7258050" y="2981325"/>
          <p14:tracePt t="32722" x="7213600" y="2997200"/>
          <p14:tracePt t="32729" x="7199313" y="3011488"/>
          <p14:tracePt t="32738" x="7183438" y="3011488"/>
          <p14:tracePt t="32757" x="7169150" y="3011488"/>
          <p14:tracePt t="32768" x="7154863" y="3011488"/>
          <p14:tracePt t="32824" x="7154863" y="3025775"/>
          <p14:tracePt t="34750" x="7169150" y="3011488"/>
          <p14:tracePt t="34788" x="7183438" y="3011488"/>
          <p14:tracePt t="34798" x="7213600" y="3011488"/>
          <p14:tracePt t="34807" x="7288213" y="2997200"/>
          <p14:tracePt t="34817" x="7497763" y="2997200"/>
          <p14:tracePt t="34826" x="7645400" y="2967038"/>
          <p14:tracePt t="34836" x="7794625" y="2951163"/>
          <p14:tracePt t="34845" x="7974013" y="2936875"/>
          <p14:tracePt t="34855" x="8197850" y="2906713"/>
          <p14:tracePt t="34864" x="8391525" y="2906713"/>
          <p14:tracePt t="34874" x="8540750" y="2906713"/>
          <p14:tracePt t="34884" x="8674100" y="2906713"/>
          <p14:tracePt t="34893" x="8778875" y="2906713"/>
          <p14:tracePt t="34903" x="8897938" y="2906713"/>
          <p14:tracePt t="34912" x="8972550" y="2906713"/>
          <p14:tracePt t="34921" x="9047163" y="2906713"/>
          <p14:tracePt t="34932" x="9180513" y="2906713"/>
          <p14:tracePt t="34941" x="9226550" y="2906713"/>
          <p14:tracePt t="34951" x="9285288" y="2906713"/>
          <p14:tracePt t="34959" x="9315450" y="2906713"/>
          <p14:tracePt t="34969" x="9329738" y="2906713"/>
          <p14:tracePt t="34979" x="9359900" y="2906713"/>
          <p14:tracePt t="34988" x="9375775" y="2906713"/>
          <p14:tracePt t="35007" x="9390063" y="2906713"/>
          <p14:tracePt t="35045" x="9404350" y="2906713"/>
          <p14:tracePt t="35141" x="9420225" y="2906713"/>
          <p14:tracePt t="35160" x="9434513" y="2906713"/>
          <p14:tracePt t="35503" x="9448800" y="2906713"/>
          <p14:tracePt t="35541" x="9464675" y="2906713"/>
          <p14:tracePt t="35560" x="9478963" y="2906713"/>
          <p14:tracePt t="35598" x="9494838" y="2906713"/>
          <p14:tracePt t="35608" x="9494838" y="2892425"/>
          <p14:tracePt t="35620" x="9509125" y="2892425"/>
          <p14:tracePt t="35627" x="9509125" y="2878138"/>
          <p14:tracePt t="35646" x="9523413" y="2878138"/>
          <p14:tracePt t="35674" x="9539288" y="2862263"/>
          <p14:tracePt t="35686" x="9553575" y="2847975"/>
          <p14:tracePt t="35693" x="9553575" y="2832100"/>
          <p14:tracePt t="35713" x="9569450" y="2817813"/>
          <p14:tracePt t="35722" x="9583738" y="2803525"/>
          <p14:tracePt t="35731" x="9598025" y="2803525"/>
          <p14:tracePt t="35741" x="9628188" y="2773363"/>
          <p14:tracePt t="35753" x="9658350" y="2743200"/>
          <p14:tracePt t="35760" x="9672638" y="2728913"/>
          <p14:tracePt t="35770" x="9688513" y="2728913"/>
          <p14:tracePt t="35779" x="9702800" y="2713038"/>
          <p14:tracePt t="35789" x="9732963" y="2682875"/>
          <p14:tracePt t="35799" x="9732963" y="2668588"/>
          <p14:tracePt t="35808" x="9763125" y="2668588"/>
          <p14:tracePt t="35819" x="9777413" y="2654300"/>
          <p14:tracePt t="35827" x="9791700" y="2638425"/>
          <p14:tracePt t="35836" x="9807575" y="2638425"/>
          <p14:tracePt t="35846" x="9821863" y="2624138"/>
          <p14:tracePt t="35875" x="9837738" y="2624138"/>
          <p14:tracePt t="35886" x="9852025" y="2624138"/>
          <p14:tracePt t="35903" x="9852025" y="2608263"/>
          <p14:tracePt t="35913" x="9866313" y="2608263"/>
          <p14:tracePt t="35933" x="9882188" y="2608263"/>
          <p14:tracePt t="35970" x="9896475" y="2608263"/>
          <p14:tracePt t="36046" x="9912350" y="2608263"/>
          <p14:tracePt t="36094" x="9926638" y="2608263"/>
          <p14:tracePt t="36313" x="9926638" y="2624138"/>
          <p14:tracePt t="36399" x="9926638" y="2638425"/>
          <p14:tracePt t="36456" x="9926638" y="2654300"/>
          <p14:tracePt t="36495" x="9926638" y="2668588"/>
          <p14:tracePt t="36504" x="9926638" y="2682875"/>
          <p14:tracePt t="36553" x="9926638" y="2698750"/>
          <p14:tracePt t="36571" x="9926638" y="2713038"/>
          <p14:tracePt t="36628" x="9926638" y="2728913"/>
          <p14:tracePt t="36933" x="9956800" y="2773363"/>
          <p14:tracePt t="37000" x="9971088" y="2773363"/>
          <p14:tracePt t="37009" x="9971088" y="2787650"/>
          <p14:tracePt t="37047" x="9971088" y="2803525"/>
          <p14:tracePt t="37171" x="9985375" y="2803525"/>
          <p14:tracePt t="37191" x="9985375" y="2817813"/>
          <p14:tracePt t="37295" x="9985375" y="2832100"/>
          <p14:tracePt t="38783" x="10001250" y="2832100"/>
          <p14:tracePt t="38792" x="10045700" y="2803525"/>
          <p14:tracePt t="38802" x="10239375" y="2579688"/>
          <p14:tracePt t="38811" x="10596563" y="2192338"/>
          <p14:tracePt t="38821" x="10910888" y="1819275"/>
          <p14:tracePt t="38830" x="11342688" y="1385888"/>
          <p14:tracePt t="38840" x="11744325" y="954088"/>
          <p14:tracePt t="38850" x="12131675" y="566738"/>
          <p14:tracePt t="42405" x="11923713" y="3771900"/>
          <p14:tracePt t="42416" x="11804650" y="3921125"/>
          <p14:tracePt t="42425" x="11655425" y="4040188"/>
          <p14:tracePt t="42435" x="11536363" y="4129088"/>
          <p14:tracePt t="42444" x="11417300" y="4219575"/>
          <p14:tracePt t="42453" x="11326813" y="4278313"/>
          <p14:tracePt t="42463" x="11298238" y="4308475"/>
          <p14:tracePt t="42663" x="11282363" y="4368800"/>
          <p14:tracePt t="42701" x="11253788" y="4368800"/>
          <p14:tracePt t="42710" x="11193463" y="4397375"/>
          <p14:tracePt t="42720" x="11029950" y="4487863"/>
          <p14:tracePt t="42729" x="10836275" y="4592638"/>
          <p14:tracePt t="42739" x="10463213" y="4711700"/>
          <p14:tracePt t="42751" x="10225088" y="4800600"/>
          <p14:tracePt t="42759" x="10001250" y="4875213"/>
          <p14:tracePt t="42768" x="9777413" y="4979988"/>
          <p14:tracePt t="42777" x="9509125" y="5068888"/>
          <p14:tracePt t="42787" x="9285288" y="5129213"/>
          <p14:tracePt t="42797" x="9061450" y="5218113"/>
          <p14:tracePt t="42806" x="8853488" y="5292725"/>
          <p14:tracePt t="42817" x="8585200" y="5292725"/>
          <p14:tracePt t="42825" x="8361363" y="5292725"/>
          <p14:tracePt t="42835" x="8153400" y="5292725"/>
          <p14:tracePt t="42844" x="8034338" y="5292725"/>
          <p14:tracePt t="42854" x="7899400" y="5278438"/>
          <p14:tracePt t="42863" x="7839075" y="5262563"/>
          <p14:tracePt t="42872" x="7780338" y="5232400"/>
          <p14:tracePt t="42884" x="7750175" y="5203825"/>
          <p14:tracePt t="42891" x="7705725" y="5173663"/>
          <p14:tracePt t="43130" x="7661275" y="5173663"/>
          <p14:tracePt t="43140" x="7600950" y="5187950"/>
          <p14:tracePt t="43151" x="7497763" y="5218113"/>
          <p14:tracePt t="43158" x="7392988" y="5232400"/>
          <p14:tracePt t="43168" x="7318375" y="5232400"/>
          <p14:tracePt t="43177" x="7243763" y="5232400"/>
          <p14:tracePt t="43187" x="7154863" y="5232400"/>
          <p14:tracePt t="43197" x="7080250" y="5232400"/>
          <p14:tracePt t="43206" x="7005638" y="5218113"/>
          <p14:tracePt t="43217" x="6931025" y="5173663"/>
          <p14:tracePt t="43225" x="6870700" y="5099050"/>
          <p14:tracePt t="43234" x="6796088" y="5054600"/>
          <p14:tracePt t="43245" x="6751638" y="4994275"/>
          <p14:tracePt t="43254" x="6707188" y="4919663"/>
          <p14:tracePt t="43265" x="6677025" y="4889500"/>
          <p14:tracePt t="43273" x="6646863" y="4830763"/>
          <p14:tracePt t="43284" x="6618288" y="4786313"/>
          <p14:tracePt t="43292" x="6602413" y="4740275"/>
          <p14:tracePt t="43301" x="6588125" y="4695825"/>
          <p14:tracePt t="43311" x="6572250" y="4637088"/>
          <p14:tracePt t="43321" x="6572250" y="4592638"/>
          <p14:tracePt t="43330" x="6557963" y="4532313"/>
          <p14:tracePt t="43340" x="6557963" y="4487863"/>
          <p14:tracePt t="43351" x="6557963" y="4471988"/>
          <p14:tracePt t="43359" x="6557963" y="4443413"/>
          <p14:tracePt t="43368" x="6557963" y="4397375"/>
          <p14:tracePt t="43387" x="6557963" y="4368800"/>
          <p14:tracePt t="43397" x="6557963" y="4352925"/>
          <p14:tracePt t="43417" x="6557963" y="4338638"/>
          <p14:tracePt t="43425" x="6557963" y="4322763"/>
          <p14:tracePt t="43454" x="6557963" y="4308475"/>
          <p14:tracePt t="43473" x="6557963" y="4294188"/>
          <p14:tracePt t="43502" x="6557963" y="4278313"/>
          <p14:tracePt t="43988" x="6557963" y="4264025"/>
          <p14:tracePt t="44073" x="6557963" y="4249738"/>
          <p14:tracePt t="44103" x="6572250" y="4249738"/>
          <p14:tracePt t="44112" x="6588125" y="4249738"/>
          <p14:tracePt t="44121" x="6618288" y="4249738"/>
          <p14:tracePt t="44131" x="6692900" y="4203700"/>
          <p14:tracePt t="44140" x="6781800" y="4189413"/>
          <p14:tracePt t="44150" x="6931025" y="4159250"/>
          <p14:tracePt t="44160" x="7183438" y="4114800"/>
          <p14:tracePt t="44169" x="7437438" y="4070350"/>
          <p14:tracePt t="44179" x="7661275" y="4025900"/>
          <p14:tracePt t="44188" x="7885113" y="3965575"/>
          <p14:tracePt t="44199" x="8107363" y="3951288"/>
          <p14:tracePt t="44207" x="8450263" y="3921125"/>
          <p14:tracePt t="44217" x="8674100" y="3906838"/>
          <p14:tracePt t="44226" x="8897938" y="3906838"/>
          <p14:tracePt t="44236" x="9077325" y="3906838"/>
          <p14:tracePt t="44246" x="9271000" y="3906838"/>
          <p14:tracePt t="44255" x="9420225" y="3906838"/>
          <p14:tracePt t="44265" x="9569450" y="3906838"/>
          <p14:tracePt t="44274" x="9672638" y="3921125"/>
          <p14:tracePt t="44284" x="9763125" y="3935413"/>
          <p14:tracePt t="44293" x="9821863" y="3951288"/>
          <p14:tracePt t="44303" x="9852025" y="3965575"/>
          <p14:tracePt t="44312" x="9866313" y="3965575"/>
          <p14:tracePt t="44322" x="9896475" y="3979863"/>
          <p14:tracePt t="44465" x="9882188" y="3979863"/>
          <p14:tracePt t="44474" x="9852025" y="3979863"/>
          <p14:tracePt t="44484" x="9821863" y="3979863"/>
          <p14:tracePt t="44494" x="9791700" y="3979863"/>
          <p14:tracePt t="44503" x="9747250" y="3979863"/>
          <p14:tracePt t="44513" x="9702800" y="3979863"/>
          <p14:tracePt t="44522" x="9583738" y="3979863"/>
          <p14:tracePt t="44532" x="9478963" y="3979863"/>
          <p14:tracePt t="44541" x="9285288" y="3979863"/>
          <p14:tracePt t="44550" x="9061450" y="3979863"/>
          <p14:tracePt t="44560" x="8778875" y="4010025"/>
          <p14:tracePt t="44569" x="8375650" y="4010025"/>
          <p14:tracePt t="44579" x="7988300" y="4070350"/>
          <p14:tracePt t="44588" x="7720013" y="4084638"/>
          <p14:tracePt t="44601" x="7497763" y="4129088"/>
          <p14:tracePt t="44607" x="7273925" y="4129088"/>
          <p14:tracePt t="44617" x="7094538" y="4129088"/>
          <p14:tracePt t="44627" x="7019925" y="4144963"/>
          <p14:tracePt t="44636" x="6961188" y="4144963"/>
          <p14:tracePt t="44645" x="6915150" y="4144963"/>
          <p14:tracePt t="44655" x="6900863" y="4144963"/>
          <p14:tracePt t="44667" x="6886575" y="4144963"/>
          <p14:tracePt t="44674" x="6870700" y="4144963"/>
          <p14:tracePt t="44693" x="6856413" y="4144963"/>
          <p14:tracePt t="44722" x="6840538" y="4144963"/>
          <p14:tracePt t="45113" x="6765925" y="4249738"/>
          <p14:tracePt t="45151" x="6707188" y="4249738"/>
          <p14:tracePt t="45161" x="6662738" y="4249738"/>
          <p14:tracePt t="45170" x="6602413" y="4249738"/>
          <p14:tracePt t="45179" x="6527800" y="4249738"/>
          <p14:tracePt t="45190" x="6424613" y="4219575"/>
          <p14:tracePt t="45200" x="6303963" y="4144963"/>
          <p14:tracePt t="45208" x="6140450" y="4025900"/>
          <p14:tracePt t="45218" x="5932488" y="3832225"/>
          <p14:tracePt t="45228" x="5722938" y="3608388"/>
          <p14:tracePt t="45237" x="5230813" y="2936875"/>
          <p14:tracePt t="45248" x="4873625" y="2206625"/>
          <p14:tracePt t="45256" x="4635500" y="1401763"/>
          <p14:tracePt t="45267" x="4471988" y="142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8AAD11-9AD4-5D01-D5DE-D5D4F9AA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64" y="814250"/>
            <a:ext cx="10619117" cy="733245"/>
          </a:xfrm>
        </p:spPr>
        <p:txBody>
          <a:bodyPr>
            <a:normAutofit/>
          </a:bodyPr>
          <a:lstStyle/>
          <a:p>
            <a:r>
              <a:rPr lang="en-US" sz="3600" dirty="0"/>
              <a:t>Methods: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7E6F4C-C469-031E-642C-06AE8DDC6D17}"/>
              </a:ext>
            </a:extLst>
          </p:cNvPr>
          <p:cNvSpPr txBox="1"/>
          <p:nvPr/>
        </p:nvSpPr>
        <p:spPr>
          <a:xfrm>
            <a:off x="397816" y="1547495"/>
            <a:ext cx="17942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a typeface="Calibri" panose="020F0502020204030204" pitchFamily="34" charset="0"/>
                <a:cs typeface="Arial" panose="020B0604020202020204" pitchFamily="34" charset="0"/>
              </a:rPr>
              <a:t>Whole hippocampal RNA was extracted from WT, NLF and NLGF mice (n=9-12/genotype; mixed sex; 18 months old). Differential expression analysis was done to compare WT to NLF or NLGF using DESeq2 R </a:t>
            </a:r>
            <a:r>
              <a:rPr lang="en-US" sz="1800" dirty="0">
                <a:cs typeface="Arial" panose="020B0604020202020204" pitchFamily="34" charset="0"/>
              </a:rPr>
              <a:t>package</a:t>
            </a:r>
            <a:r>
              <a:rPr lang="en-US" dirty="0"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1A68AD2-3ABD-181F-534F-74E276280D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8" b="7521"/>
          <a:stretch/>
        </p:blipFill>
        <p:spPr>
          <a:xfrm>
            <a:off x="2443263" y="4249289"/>
            <a:ext cx="5570678" cy="249798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8EAF4F2-D2BA-8F8F-C41A-C742A303B6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978" r="16510" b="16146"/>
          <a:stretch/>
        </p:blipFill>
        <p:spPr>
          <a:xfrm>
            <a:off x="2173857" y="1821070"/>
            <a:ext cx="5840083" cy="2244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26ABA7-4BA3-3804-0214-545E524BDBB4}"/>
              </a:ext>
            </a:extLst>
          </p:cNvPr>
          <p:cNvSpPr txBox="1"/>
          <p:nvPr/>
        </p:nvSpPr>
        <p:spPr>
          <a:xfrm>
            <a:off x="4840941" y="4006853"/>
            <a:ext cx="251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WT vs NLF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17AE8-C7FA-8FB7-BD24-A3814DE8946C}"/>
              </a:ext>
            </a:extLst>
          </p:cNvPr>
          <p:cNvSpPr txBox="1"/>
          <p:nvPr/>
        </p:nvSpPr>
        <p:spPr>
          <a:xfrm>
            <a:off x="4991988" y="1542858"/>
            <a:ext cx="251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WT vs NLGF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2775088-E9B5-5AF0-FCBC-EFC89AB29E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16469" r="13157" b="73799"/>
          <a:stretch/>
        </p:blipFill>
        <p:spPr>
          <a:xfrm>
            <a:off x="2998489" y="1073231"/>
            <a:ext cx="5325036" cy="552210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13E7E578-052B-0607-B1FA-0CBF6B2F5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372" y="6473957"/>
            <a:ext cx="1270665" cy="273035"/>
          </a:xfrm>
          <a:prstGeom prst="rect">
            <a:avLst/>
          </a:prstGeom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D1293279-9068-679F-7EF0-B0D0686A2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0713" y="6424355"/>
            <a:ext cx="1073764" cy="322917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5E3FEB9-5B19-E67C-C648-D1311B2ED1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1828" y="6360771"/>
            <a:ext cx="900172" cy="450086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211E62F-D584-4122-7D75-8BA956EB4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872057"/>
              </p:ext>
            </p:extLst>
          </p:nvPr>
        </p:nvGraphicFramePr>
        <p:xfrm>
          <a:off x="8102616" y="3637433"/>
          <a:ext cx="1041383" cy="2786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1383">
                  <a:extLst>
                    <a:ext uri="{9D8B030D-6E8A-4147-A177-3AD203B41FA5}">
                      <a16:colId xmlns:a16="http://schemas.microsoft.com/office/drawing/2014/main" val="2411772955"/>
                    </a:ext>
                  </a:extLst>
                </a:gridCol>
              </a:tblGrid>
              <a:tr h="615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Gene name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834366"/>
                  </a:ext>
                </a:extLst>
              </a:tr>
              <a:tr h="3619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Tex16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913226"/>
                  </a:ext>
                </a:extLst>
              </a:tr>
              <a:tr h="3619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Ibtk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213724"/>
                  </a:ext>
                </a:extLst>
              </a:tr>
              <a:tr h="3619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Btaf1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56631"/>
                  </a:ext>
                </a:extLst>
              </a:tr>
              <a:tr h="3619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Ide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437192"/>
                  </a:ext>
                </a:extLst>
              </a:tr>
              <a:tr h="3619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Gm10108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301098"/>
                  </a:ext>
                </a:extLst>
              </a:tr>
              <a:tr h="3619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Cst7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95906"/>
                  </a:ext>
                </a:extLst>
              </a:tr>
            </a:tbl>
          </a:graphicData>
        </a:graphic>
      </p:graphicFrame>
      <p:pic>
        <p:nvPicPr>
          <p:cNvPr id="32" name="Video 31">
            <a:hlinkClick r:id="" action="ppaction://media"/>
            <a:extLst>
              <a:ext uri="{FF2B5EF4-FFF2-40B4-BE49-F238E27FC236}">
                <a16:creationId xmlns:a16="http://schemas.microsoft.com/office/drawing/2014/main" id="{DD3A6AF4-54A8-B321-7954-1C2800ADE4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121" r="121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52A51E-5D70-6AF5-B7EE-6D7B51C76A5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1817" b="48818"/>
          <a:stretch/>
        </p:blipFill>
        <p:spPr>
          <a:xfrm>
            <a:off x="7880056" y="1547495"/>
            <a:ext cx="4321313" cy="20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6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994">
        <p:fade/>
      </p:transition>
    </mc:Choice>
    <mc:Fallback xmlns="">
      <p:transition spd="med" advTm="859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" x="2906713" y="0"/>
          <p14:tracePt t="85" x="2801938" y="179388"/>
          <p14:tracePt t="94" x="2727325" y="328613"/>
          <p14:tracePt t="103" x="2652713" y="417513"/>
          <p14:tracePt t="113" x="2489200" y="700088"/>
          <p14:tracePt t="123" x="2414588" y="879475"/>
          <p14:tracePt t="132" x="2354263" y="998538"/>
          <p14:tracePt t="142" x="2309813" y="1073150"/>
          <p14:tracePt t="151" x="2251075" y="1163638"/>
          <p14:tracePt t="164" x="2220913" y="1222375"/>
          <p14:tracePt t="170" x="2176463" y="1296988"/>
          <p14:tracePt t="180" x="2101850" y="1401763"/>
          <p14:tracePt t="189" x="2041525" y="1476375"/>
          <p14:tracePt t="485" x="2041525" y="1506538"/>
          <p14:tracePt t="494" x="2041525" y="1565275"/>
          <p14:tracePt t="504" x="2027238" y="1595438"/>
          <p14:tracePt t="513" x="2011363" y="1639888"/>
          <p14:tracePt t="523" x="1997075" y="1714500"/>
          <p14:tracePt t="532" x="1966913" y="1774825"/>
          <p14:tracePt t="543" x="1952625" y="1849438"/>
          <p14:tracePt t="551" x="1892300" y="1938338"/>
          <p14:tracePt t="561" x="1863725" y="2027238"/>
          <p14:tracePt t="571" x="1817688" y="2132013"/>
          <p14:tracePt t="580" x="1789113" y="2281238"/>
          <p14:tracePt t="590" x="1773238" y="2386013"/>
          <p14:tracePt t="599" x="1758950" y="2444750"/>
          <p14:tracePt t="610" x="1743075" y="2535238"/>
          <p14:tracePt t="618" x="1714500" y="2593975"/>
          <p14:tracePt t="628" x="1684338" y="2668588"/>
          <p14:tracePt t="637" x="1684338" y="2728913"/>
          <p14:tracePt t="647" x="1639888" y="2787650"/>
          <p14:tracePt t="657" x="1639888" y="2832100"/>
          <p14:tracePt t="666" x="1624013" y="2878138"/>
          <p14:tracePt t="677" x="1595438" y="2981325"/>
          <p14:tracePt t="685" x="1595438" y="3041650"/>
          <p14:tracePt t="694" x="1579563" y="3100388"/>
          <p14:tracePt t="704" x="1565275" y="3130550"/>
          <p14:tracePt t="713" x="1565275" y="3146425"/>
          <p14:tracePt t="724" x="1549400" y="3175000"/>
          <p14:tracePt t="732" x="1549400" y="3205163"/>
          <p14:tracePt t="752" x="1535113" y="3205163"/>
          <p14:tracePt t="761" x="1535113" y="3221038"/>
          <p14:tracePt t="770" x="1520825" y="3235325"/>
          <p14:tracePt t="790" x="1520825" y="3249613"/>
          <p14:tracePt t="828" x="1520825" y="3265488"/>
          <p14:tracePt t="837" x="1520825" y="3279775"/>
          <p14:tracePt t="878" x="1520825" y="3294063"/>
          <p14:tracePt t="894" x="1520825" y="3309938"/>
          <p14:tracePt t="913" x="1520825" y="3324225"/>
          <p14:tracePt t="961" x="1520825" y="3340100"/>
          <p14:tracePt t="980" x="1520825" y="3354388"/>
          <p14:tracePt t="1018" x="1520825" y="3368675"/>
          <p14:tracePt t="1038" x="1520825" y="3384550"/>
          <p14:tracePt t="1056" x="1520825" y="3398838"/>
          <p14:tracePt t="1085" x="1520825" y="3414713"/>
          <p14:tracePt t="1095" x="1520825" y="3429000"/>
          <p14:tracePt t="1123" x="1520825" y="3443288"/>
          <p14:tracePt t="1133" x="1520825" y="3459163"/>
          <p14:tracePt t="1146" x="1520825" y="3473450"/>
          <p14:tracePt t="1161" x="1520825" y="3489325"/>
          <p14:tracePt t="1171" x="1520825" y="3503613"/>
          <p14:tracePt t="1180" x="1520825" y="3517900"/>
          <p14:tracePt t="1192" x="1520825" y="3533775"/>
          <p14:tracePt t="1199" x="1520825" y="3548063"/>
          <p14:tracePt t="1218" x="1520825" y="3563938"/>
          <p14:tracePt t="1228" x="1520825" y="3578225"/>
          <p14:tracePt t="1237" x="1535113" y="3592513"/>
          <p14:tracePt t="1247" x="1535113" y="3608388"/>
          <p14:tracePt t="1256" x="1535113" y="3636963"/>
          <p14:tracePt t="1266" x="1535113" y="3652838"/>
          <p14:tracePt t="1277" x="1535113" y="3697288"/>
          <p14:tracePt t="1285" x="1535113" y="3711575"/>
          <p14:tracePt t="1296" x="1535113" y="3757613"/>
          <p14:tracePt t="1304" x="1535113" y="3802063"/>
          <p14:tracePt t="1314" x="1535113" y="3832225"/>
          <p14:tracePt t="1325" x="1535113" y="3860800"/>
          <p14:tracePt t="1333" x="1535113" y="3906838"/>
          <p14:tracePt t="1347" x="1535113" y="3921125"/>
          <p14:tracePt t="1352" x="1535113" y="3951288"/>
          <p14:tracePt t="1364" x="1535113" y="3965575"/>
          <p14:tracePt t="1371" x="1535113" y="3995738"/>
          <p14:tracePt t="1380" x="1535113" y="4010025"/>
          <p14:tracePt t="1390" x="1535113" y="4025900"/>
          <p14:tracePt t="1400" x="1535113" y="4040188"/>
          <p14:tracePt t="1411" x="1535113" y="4070350"/>
          <p14:tracePt t="1431" x="1535113" y="4084638"/>
          <p14:tracePt t="1438" x="1535113" y="4100513"/>
          <p14:tracePt t="1448" x="1520825" y="4100513"/>
          <p14:tracePt t="1457" x="1520825" y="4114800"/>
          <p14:tracePt t="1479" x="1520825" y="4129088"/>
          <p14:tracePt t="1486" x="1504950" y="4129088"/>
          <p14:tracePt t="1504" x="1504950" y="4144963"/>
          <p14:tracePt t="1516" x="1490663" y="4144963"/>
          <p14:tracePt t="1771" x="1490663" y="4219575"/>
          <p14:tracePt t="1800" x="1490663" y="4233863"/>
          <p14:tracePt t="1819" x="1474788" y="4249738"/>
          <p14:tracePt t="1828" x="1474788" y="4264025"/>
          <p14:tracePt t="1857" x="1474788" y="4278313"/>
          <p14:tracePt t="1866" x="1460500" y="4278313"/>
          <p14:tracePt t="1877" x="1460500" y="4294188"/>
          <p14:tracePt t="1904" x="1460500" y="4308475"/>
          <p14:tracePt t="1923" x="1446213" y="4322763"/>
          <p14:tracePt t="1933" x="1446213" y="4338638"/>
          <p14:tracePt t="1944" x="1430338" y="4338638"/>
          <p14:tracePt t="1962" x="1416050" y="4352925"/>
          <p14:tracePt t="1972" x="1416050" y="4368800"/>
          <p14:tracePt t="2000" x="1416050" y="4383088"/>
          <p14:tracePt t="2012" x="1401763" y="4397375"/>
          <p14:tracePt t="2028" x="1401763" y="4413250"/>
          <p14:tracePt t="2039" x="1385888" y="4427538"/>
          <p14:tracePt t="2048" x="1385888" y="4443413"/>
          <p14:tracePt t="2057" x="1371600" y="4457700"/>
          <p14:tracePt t="2066" x="1371600" y="4471988"/>
          <p14:tracePt t="2077" x="1371600" y="4487863"/>
          <p14:tracePt t="2095" x="1371600" y="4502150"/>
          <p14:tracePt t="2105" x="1371600" y="4518025"/>
          <p14:tracePt t="2114" x="1371600" y="4532313"/>
          <p14:tracePt t="2134" x="1371600" y="4546600"/>
          <p14:tracePt t="2144" x="1371600" y="4562475"/>
          <p14:tracePt t="2152" x="1355725" y="4562475"/>
          <p14:tracePt t="2162" x="1355725" y="4576763"/>
          <p14:tracePt t="2181" x="1355725" y="4592638"/>
          <p14:tracePt t="2200" x="1341438" y="4606925"/>
          <p14:tracePt t="2257" x="1341438" y="4621213"/>
          <p14:tracePt t="9554" x="1355725" y="4681538"/>
          <p14:tracePt t="9629" x="1355725" y="4695825"/>
          <p14:tracePt t="9638" x="1371600" y="4695825"/>
          <p14:tracePt t="9658" x="1371600" y="4711700"/>
          <p14:tracePt t="15680" x="1371600" y="4725988"/>
          <p14:tracePt t="15699" x="1371600" y="4740275"/>
          <p14:tracePt t="15728" x="1355725" y="4740275"/>
          <p14:tracePt t="15794" x="1341438" y="4756150"/>
          <p14:tracePt t="15825" x="1327150" y="4756150"/>
          <p14:tracePt t="15861" x="1311275" y="4756150"/>
          <p14:tracePt t="15880" x="1296988" y="4770438"/>
          <p14:tracePt t="15909" x="1281113" y="4770438"/>
          <p14:tracePt t="22103" x="1266825" y="4770438"/>
          <p14:tracePt t="22141" x="1252538" y="4770438"/>
          <p14:tracePt t="22170" x="1252538" y="4756150"/>
          <p14:tracePt t="22199" x="1252538" y="4740275"/>
          <p14:tracePt t="22208" x="1252538" y="4725988"/>
          <p14:tracePt t="22217" x="1252538" y="4711700"/>
          <p14:tracePt t="22227" x="1252538" y="4695825"/>
          <p14:tracePt t="22237" x="1252538" y="4681538"/>
          <p14:tracePt t="22246" x="1252538" y="4651375"/>
          <p14:tracePt t="22257" x="1281113" y="4606925"/>
          <p14:tracePt t="22265" x="1311275" y="4562475"/>
          <p14:tracePt t="22274" x="1355725" y="4487863"/>
          <p14:tracePt t="22284" x="1401763" y="4427538"/>
          <p14:tracePt t="22294" x="1446213" y="4383088"/>
          <p14:tracePt t="22309" x="1474788" y="4338638"/>
          <p14:tracePt t="22313" x="1535113" y="4278313"/>
          <p14:tracePt t="22326" x="1624013" y="4219575"/>
          <p14:tracePt t="22345" x="1847850" y="4084638"/>
          <p14:tracePt t="22351" x="1952625" y="4040188"/>
          <p14:tracePt t="22362" x="2041525" y="4010025"/>
          <p14:tracePt t="22370" x="2132013" y="3965575"/>
          <p14:tracePt t="22382" x="2206625" y="3935413"/>
          <p14:tracePt t="22389" x="2265363" y="3921125"/>
          <p14:tracePt t="22403" x="2325688" y="3906838"/>
          <p14:tracePt t="22408" x="2384425" y="3890963"/>
          <p14:tracePt t="22418" x="2459038" y="3890963"/>
          <p14:tracePt t="22427" x="2563813" y="3890963"/>
          <p14:tracePt t="22437" x="2638425" y="3890963"/>
          <p14:tracePt t="22447" x="2697163" y="3890963"/>
          <p14:tracePt t="22456" x="2727325" y="3890963"/>
          <p14:tracePt t="22469" x="2771775" y="3890963"/>
          <p14:tracePt t="22475" x="2816225" y="3890963"/>
          <p14:tracePt t="22485" x="2846388" y="3890963"/>
          <p14:tracePt t="22494" x="2876550" y="3906838"/>
          <p14:tracePt t="22503" x="2906713" y="3921125"/>
          <p14:tracePt t="22513" x="2936875" y="3935413"/>
          <p14:tracePt t="22522" x="2951163" y="3935413"/>
          <p14:tracePt t="22533" x="2995613" y="3951288"/>
          <p14:tracePt t="22541" x="3040063" y="3951288"/>
          <p14:tracePt t="22553" x="3084513" y="3965575"/>
          <p14:tracePt t="22560" x="3084513" y="3979863"/>
          <p14:tracePt t="22569" x="3114675" y="3979863"/>
          <p14:tracePt t="22579" x="3114675" y="3995738"/>
          <p14:tracePt t="22589" x="3130550" y="3995738"/>
          <p14:tracePt t="22799" x="3130550" y="3979863"/>
          <p14:tracePt t="22856" x="3144838" y="3979863"/>
          <p14:tracePt t="22865" x="3159125" y="3979863"/>
          <p14:tracePt t="22886" x="3175000" y="3979863"/>
          <p14:tracePt t="22894" x="3189288" y="3979863"/>
          <p14:tracePt t="22905" x="3205163" y="3979863"/>
          <p14:tracePt t="22914" x="3233738" y="3965575"/>
          <p14:tracePt t="22922" x="3263900" y="3951288"/>
          <p14:tracePt t="22933" x="3352800" y="3951288"/>
          <p14:tracePt t="22942" x="3427413" y="3935413"/>
          <p14:tracePt t="22951" x="3517900" y="3921125"/>
          <p14:tracePt t="22961" x="3621088" y="3876675"/>
          <p14:tracePt t="22974" x="3695700" y="3860800"/>
          <p14:tracePt t="22980" x="3816350" y="3832225"/>
          <p14:tracePt t="22989" x="3919538" y="3786188"/>
          <p14:tracePt t="23000" x="4024313" y="3771900"/>
          <p14:tracePt t="23008" x="4129088" y="3771900"/>
          <p14:tracePt t="23018" x="4187825" y="3757613"/>
          <p14:tracePt t="23027" x="4292600" y="3741738"/>
          <p14:tracePt t="23039" x="4367213" y="3711575"/>
          <p14:tracePt t="23048" x="4471988" y="3667125"/>
          <p14:tracePt t="23055" x="4575175" y="3652838"/>
          <p14:tracePt t="23065" x="4665663" y="3578225"/>
          <p14:tracePt t="23075" x="4829175" y="3533775"/>
          <p14:tracePt t="23085" x="4918075" y="3489325"/>
          <p14:tracePt t="23094" x="4992688" y="3459163"/>
          <p14:tracePt t="23107" x="5083175" y="3414713"/>
          <p14:tracePt t="23113" x="5127625" y="3384550"/>
          <p14:tracePt t="23122" x="5186363" y="3354388"/>
          <p14:tracePt t="23132" x="5216525" y="3324225"/>
          <p14:tracePt t="23142" x="5246688" y="3294063"/>
          <p14:tracePt t="23153" x="5276850" y="3265488"/>
          <p14:tracePt t="23161" x="5291138" y="3249613"/>
          <p14:tracePt t="23172" x="5305425" y="3235325"/>
          <p14:tracePt t="23180" x="5321300" y="3205163"/>
          <p14:tracePt t="23189" x="5321300" y="3190875"/>
          <p14:tracePt t="23199" x="5335588" y="3160713"/>
          <p14:tracePt t="23208" x="5335588" y="3116263"/>
          <p14:tracePt t="23219" x="5335588" y="3100388"/>
          <p14:tracePt t="23227" x="5335588" y="3055938"/>
          <p14:tracePt t="23239" x="5321300" y="3011488"/>
          <p14:tracePt t="23246" x="5305425" y="2981325"/>
          <p14:tracePt t="23256" x="5276850" y="2951163"/>
          <p14:tracePt t="23265" x="5216525" y="2892425"/>
          <p14:tracePt t="23275" x="5127625" y="2847975"/>
          <p14:tracePt t="23284" x="5037138" y="2787650"/>
          <p14:tracePt t="23294" x="4948238" y="2743200"/>
          <p14:tracePt t="23307" x="4889500" y="2713038"/>
          <p14:tracePt t="23313" x="4799013" y="2682875"/>
          <p14:tracePt t="23322" x="4740275" y="2668588"/>
          <p14:tracePt t="23339" x="4694238" y="2654300"/>
          <p14:tracePt t="23342" x="4591050" y="2638425"/>
          <p14:tracePt t="23353" x="4500563" y="2638425"/>
          <p14:tracePt t="23361" x="4456113" y="2638425"/>
          <p14:tracePt t="23372" x="4397375" y="2624138"/>
          <p14:tracePt t="23380" x="4352925" y="2624138"/>
          <p14:tracePt t="23389" x="4306888" y="2624138"/>
          <p14:tracePt t="23400" x="4292600" y="2624138"/>
          <p14:tracePt t="23408" x="4262438" y="2624138"/>
          <p14:tracePt t="23428" x="4248150" y="2624138"/>
          <p14:tracePt t="23447" x="4232275" y="2624138"/>
          <p14:tracePt t="23467" x="4232275" y="2638425"/>
          <p14:tracePt t="23485" x="4232275" y="2668588"/>
          <p14:tracePt t="23494" x="4232275" y="2682875"/>
          <p14:tracePt t="23513" x="4232275" y="2698750"/>
          <p14:tracePt t="23523" x="4232275" y="2713038"/>
          <p14:tracePt t="23533" x="4232275" y="2728913"/>
          <p14:tracePt t="23552" x="4232275" y="2757488"/>
          <p14:tracePt t="23561" x="4232275" y="2773363"/>
          <p14:tracePt t="23572" x="4232275" y="2803525"/>
          <p14:tracePt t="23580" x="4232275" y="2817813"/>
          <p14:tracePt t="23590" x="4248150" y="2832100"/>
          <p14:tracePt t="23599" x="4248150" y="2862263"/>
          <p14:tracePt t="23609" x="4262438" y="2878138"/>
          <p14:tracePt t="23618" x="4278313" y="2892425"/>
          <p14:tracePt t="23628" x="4292600" y="2922588"/>
          <p14:tracePt t="23640" x="4306888" y="2936875"/>
          <p14:tracePt t="23656" x="4322763" y="2936875"/>
          <p14:tracePt t="23666" x="4337050" y="2951163"/>
          <p14:tracePt t="23675" x="4337050" y="2967038"/>
          <p14:tracePt t="23686" x="4352925" y="2981325"/>
          <p14:tracePt t="23694" x="4381500" y="2981325"/>
          <p14:tracePt t="23713" x="4425950" y="2997200"/>
          <p14:tracePt t="23723" x="4441825" y="3011488"/>
          <p14:tracePt t="23733" x="4471988" y="3025775"/>
          <p14:tracePt t="23742" x="4500563" y="3041650"/>
          <p14:tracePt t="23753" x="4546600" y="3041650"/>
          <p14:tracePt t="23761" x="4560888" y="3041650"/>
          <p14:tracePt t="23774" x="4591050" y="3041650"/>
          <p14:tracePt t="23780" x="4605338" y="3041650"/>
          <p14:tracePt t="23791" x="4621213" y="3041650"/>
          <p14:tracePt t="23799" x="4635500" y="3041650"/>
          <p14:tracePt t="23809" x="4649788" y="3041650"/>
          <p14:tracePt t="23819" x="4665663" y="3041650"/>
          <p14:tracePt t="23828" x="4679950" y="3041650"/>
          <p14:tracePt t="23857" x="4694238" y="3041650"/>
          <p14:tracePt t="23876" x="4710113" y="3041650"/>
          <p14:tracePt t="23894" x="4724400" y="3041650"/>
          <p14:tracePt t="23961" x="4740275" y="3041650"/>
          <p14:tracePt t="24171" x="4754563" y="3041650"/>
          <p14:tracePt t="24199" x="4754563" y="3055938"/>
          <p14:tracePt t="24228" x="4754563" y="3071813"/>
          <p14:tracePt t="24248" x="4754563" y="3086100"/>
          <p14:tracePt t="24257" x="4768850" y="3086100"/>
          <p14:tracePt t="24276" x="4784725" y="3100388"/>
          <p14:tracePt t="24286" x="4799013" y="3100388"/>
          <p14:tracePt t="24295" x="4799013" y="3116263"/>
          <p14:tracePt t="24305" x="4814888" y="3116263"/>
          <p14:tracePt t="24325" x="4829175" y="3130550"/>
          <p14:tracePt t="24333" x="4829175" y="3160713"/>
          <p14:tracePt t="24342" x="4859338" y="3175000"/>
          <p14:tracePt t="24352" x="4903788" y="3175000"/>
          <p14:tracePt t="24362" x="4933950" y="3190875"/>
          <p14:tracePt t="24371" x="4933950" y="3205163"/>
          <p14:tracePt t="24381" x="4962525" y="3221038"/>
          <p14:tracePt t="24390" x="4978400" y="3235325"/>
          <p14:tracePt t="24409" x="4992688" y="3249613"/>
          <p14:tracePt t="24419" x="5008563" y="3249613"/>
          <p14:tracePt t="24428" x="5008563" y="3265488"/>
          <p14:tracePt t="24447" x="5022850" y="3265488"/>
          <p14:tracePt t="24495" x="5037138" y="3279775"/>
          <p14:tracePt t="24524" x="5053013" y="3294063"/>
          <p14:tracePt t="24562" x="5053013" y="3309938"/>
          <p14:tracePt t="24857" x="5053013" y="3324225"/>
          <p14:tracePt t="24962" x="5053013" y="3340100"/>
          <p14:tracePt t="25181" x="5067300" y="3340100"/>
          <p14:tracePt t="25533" x="5111750" y="3384550"/>
          <p14:tracePt t="25621" x="5127625" y="3384550"/>
          <p14:tracePt t="25629" x="5141913" y="3384550"/>
          <p14:tracePt t="25638" x="5157788" y="3368675"/>
          <p14:tracePt t="25648" x="5157788" y="3354388"/>
          <p14:tracePt t="25657" x="5186363" y="3340100"/>
          <p14:tracePt t="25667" x="5216525" y="3309938"/>
          <p14:tracePt t="25677" x="5230813" y="3279775"/>
          <p14:tracePt t="25690" x="5260975" y="3249613"/>
          <p14:tracePt t="25695" x="5276850" y="3249613"/>
          <p14:tracePt t="25704" x="5305425" y="3221038"/>
          <p14:tracePt t="25714" x="5305425" y="3205163"/>
          <p14:tracePt t="25724" x="5321300" y="3205163"/>
          <p14:tracePt t="25734" x="5351463" y="3190875"/>
          <p14:tracePt t="25743" x="5351463" y="3175000"/>
          <p14:tracePt t="25762" x="5365750" y="3160713"/>
          <p14:tracePt t="25773" x="5365750" y="3146425"/>
          <p14:tracePt t="25782" x="5380038" y="3146425"/>
          <p14:tracePt t="25791" x="5380038" y="3130550"/>
          <p14:tracePt t="25839" x="5395913" y="3130550"/>
          <p14:tracePt t="25876" x="5410200" y="3116263"/>
          <p14:tracePt t="26077" x="5395913" y="3116263"/>
          <p14:tracePt t="26098" x="5380038" y="3116263"/>
          <p14:tracePt t="26105" x="5351463" y="3130550"/>
          <p14:tracePt t="26115" x="5335588" y="3130550"/>
          <p14:tracePt t="26125" x="5305425" y="3130550"/>
          <p14:tracePt t="26134" x="5291138" y="3130550"/>
          <p14:tracePt t="26143" x="5260975" y="3146425"/>
          <p14:tracePt t="26155" x="5230813" y="3146425"/>
          <p14:tracePt t="26163" x="5230813" y="3160713"/>
          <p14:tracePt t="26173" x="5202238" y="3160713"/>
          <p14:tracePt t="26191" x="5186363" y="3160713"/>
          <p14:tracePt t="26210" x="5172075" y="3160713"/>
          <p14:tracePt t="26229" x="5157788" y="3160713"/>
          <p14:tracePt t="26258" x="5141913" y="3160713"/>
          <p14:tracePt t="26763" x="5141913" y="3175000"/>
          <p14:tracePt t="26782" x="5127625" y="3175000"/>
          <p14:tracePt t="26792" x="5111750" y="3175000"/>
          <p14:tracePt t="26830" x="5097463" y="3175000"/>
          <p14:tracePt t="26849" x="5083175" y="3175000"/>
          <p14:tracePt t="26906" x="5067300" y="3175000"/>
          <p14:tracePt t="26944" x="5067300" y="3160713"/>
          <p14:tracePt t="26954" x="5053013" y="3160713"/>
          <p14:tracePt t="26963" x="5053013" y="3146425"/>
          <p14:tracePt t="27002" x="5053013" y="3130550"/>
          <p14:tracePt t="27021" x="5053013" y="3116263"/>
          <p14:tracePt t="27040" x="5053013" y="3100388"/>
          <p14:tracePt t="27049" x="5037138" y="3086100"/>
          <p14:tracePt t="27058" x="5037138" y="3071813"/>
          <p14:tracePt t="27068" x="5037138" y="3055938"/>
          <p14:tracePt t="27077" x="5037138" y="3025775"/>
          <p14:tracePt t="27088" x="5037138" y="2997200"/>
          <p14:tracePt t="27097" x="5037138" y="2981325"/>
          <p14:tracePt t="27106" x="5037138" y="2967038"/>
          <p14:tracePt t="27116" x="5037138" y="2951163"/>
          <p14:tracePt t="27125" x="5037138" y="2936875"/>
          <p14:tracePt t="27135" x="5037138" y="2906713"/>
          <p14:tracePt t="27156" x="5037138" y="2878138"/>
          <p14:tracePt t="27173" x="5037138" y="2847975"/>
          <p14:tracePt t="27182" x="5037138" y="2817813"/>
          <p14:tracePt t="27192" x="5037138" y="2803525"/>
          <p14:tracePt t="27201" x="5037138" y="2743200"/>
          <p14:tracePt t="27211" x="5037138" y="2682875"/>
          <p14:tracePt t="27221" x="5037138" y="2668588"/>
          <p14:tracePt t="27230" x="5037138" y="2638425"/>
          <p14:tracePt t="27241" x="5037138" y="2624138"/>
          <p14:tracePt t="27249" x="5037138" y="2608263"/>
          <p14:tracePt t="27258" x="5037138" y="2593975"/>
          <p14:tracePt t="27268" x="5037138" y="2579688"/>
          <p14:tracePt t="27290" x="5037138" y="2563813"/>
          <p14:tracePt t="27297" x="5037138" y="2549525"/>
          <p14:tracePt t="27344" x="5037138" y="2535238"/>
          <p14:tracePt t="27392" x="5037138" y="2519363"/>
          <p14:tracePt t="27469" x="5053013" y="2519363"/>
          <p14:tracePt t="27496" x="5067300" y="2505075"/>
          <p14:tracePt t="27506" x="5097463" y="2505075"/>
          <p14:tracePt t="27525" x="5111750" y="2505075"/>
          <p14:tracePt t="27535" x="5127625" y="2505075"/>
          <p14:tracePt t="27544" x="5141913" y="2505075"/>
          <p14:tracePt t="27563" x="5157788" y="2505075"/>
          <p14:tracePt t="27573" x="5172075" y="2505075"/>
          <p14:tracePt t="27602" x="5186363" y="2505075"/>
          <p14:tracePt t="27611" x="5202238" y="2505075"/>
          <p14:tracePt t="27631" x="5230813" y="2505075"/>
          <p14:tracePt t="27640" x="5260975" y="2505075"/>
          <p14:tracePt t="27650" x="5276850" y="2489200"/>
          <p14:tracePt t="27659" x="5321300" y="2489200"/>
          <p14:tracePt t="27669" x="5365750" y="2489200"/>
          <p14:tracePt t="27678" x="5395913" y="2489200"/>
          <p14:tracePt t="27688" x="5440363" y="2489200"/>
          <p14:tracePt t="27697" x="5484813" y="2489200"/>
          <p14:tracePt t="27706" x="5499100" y="2489200"/>
          <p14:tracePt t="27717" x="5529263" y="2489200"/>
          <p14:tracePt t="27726" x="5545138" y="2489200"/>
          <p14:tracePt t="27736" x="5573713" y="2489200"/>
          <p14:tracePt t="27744" x="5603875" y="2489200"/>
          <p14:tracePt t="27755" x="5619750" y="2489200"/>
          <p14:tracePt t="27764" x="5634038" y="2489200"/>
          <p14:tracePt t="27774" x="5648325" y="2489200"/>
          <p14:tracePt t="27783" x="5664200" y="2489200"/>
          <p14:tracePt t="27792" x="5678488" y="2489200"/>
          <p14:tracePt t="27802" x="5694363" y="2489200"/>
          <p14:tracePt t="27823" x="5708650" y="2489200"/>
          <p14:tracePt t="27831" x="5738813" y="2489200"/>
          <p14:tracePt t="27850" x="5753100" y="2489200"/>
          <p14:tracePt t="27871" x="5767388" y="2489200"/>
          <p14:tracePt t="27907" x="5783263" y="2489200"/>
          <p14:tracePt t="27935" x="5797550" y="2489200"/>
          <p14:tracePt t="27983" x="5813425" y="2505075"/>
          <p14:tracePt t="28012" x="5813425" y="2519363"/>
          <p14:tracePt t="28021" x="5827713" y="2519363"/>
          <p14:tracePt t="28030" x="5842000" y="2535238"/>
          <p14:tracePt t="28040" x="5842000" y="2549525"/>
          <p14:tracePt t="28050" x="5842000" y="2563813"/>
          <p14:tracePt t="28059" x="5857875" y="2579688"/>
          <p14:tracePt t="28071" x="5857875" y="2593975"/>
          <p14:tracePt t="28078" x="5872163" y="2593975"/>
          <p14:tracePt t="28097" x="5872163" y="2608263"/>
          <p14:tracePt t="28117" x="5872163" y="2624138"/>
          <p14:tracePt t="28126" x="5872163" y="2638425"/>
          <p14:tracePt t="28156" x="5888038" y="2654300"/>
          <p14:tracePt t="28183" x="5888038" y="2668588"/>
          <p14:tracePt t="28203" x="5902325" y="2668588"/>
          <p14:tracePt t="28221" x="5902325" y="2682875"/>
          <p14:tracePt t="28231" x="5902325" y="2698750"/>
          <p14:tracePt t="28259" x="5916613" y="2713038"/>
          <p14:tracePt t="28297" x="5916613" y="2728913"/>
          <p14:tracePt t="28317" x="5916613" y="2743200"/>
          <p14:tracePt t="28364" x="5916613" y="2757488"/>
          <p14:tracePt t="28383" x="5916613" y="2773363"/>
          <p14:tracePt t="28392" x="5932488" y="2773363"/>
          <p14:tracePt t="28404" x="5932488" y="2787650"/>
          <p14:tracePt t="28526" x="5946775" y="2803525"/>
          <p14:tracePt t="28593" x="5946775" y="2817813"/>
          <p14:tracePt t="28879" x="5946775" y="2832100"/>
          <p14:tracePt t="29137" x="5946775" y="2847975"/>
          <p14:tracePt t="29203" x="5946775" y="2862263"/>
          <p14:tracePt t="29260" x="5946775" y="2878138"/>
          <p14:tracePt t="29288" x="5946775" y="2892425"/>
          <p14:tracePt t="29317" x="5946775" y="2906713"/>
          <p14:tracePt t="29337" x="5946775" y="2922588"/>
          <p14:tracePt t="29345" x="5946775" y="2936875"/>
          <p14:tracePt t="29375" x="5946775" y="2951163"/>
          <p14:tracePt t="29384" x="5946775" y="2967038"/>
          <p14:tracePt t="29405" x="5946775" y="2981325"/>
          <p14:tracePt t="29422" x="5946775" y="2997200"/>
          <p14:tracePt t="29451" x="5946775" y="3011488"/>
          <p14:tracePt t="29460" x="5946775" y="3025775"/>
          <p14:tracePt t="29470" x="5932488" y="3041650"/>
          <p14:tracePt t="29498" x="5932488" y="3055938"/>
          <p14:tracePt t="29507" x="5932488" y="3071813"/>
          <p14:tracePt t="29527" x="5916613" y="3086100"/>
          <p14:tracePt t="29546" x="5902325" y="3100388"/>
          <p14:tracePt t="29555" x="5902325" y="3116263"/>
          <p14:tracePt t="29574" x="5888038" y="3116263"/>
          <p14:tracePt t="29583" x="5888038" y="3130550"/>
          <p14:tracePt t="29593" x="5888038" y="3146425"/>
          <p14:tracePt t="29612" x="5872163" y="3160713"/>
          <p14:tracePt t="29622" x="5857875" y="3160713"/>
          <p14:tracePt t="29631" x="5857875" y="3175000"/>
          <p14:tracePt t="29641" x="5857875" y="3190875"/>
          <p14:tracePt t="29650" x="5842000" y="3190875"/>
          <p14:tracePt t="29670" x="5827713" y="3190875"/>
          <p14:tracePt t="29679" x="5827713" y="3205163"/>
          <p14:tracePt t="29688" x="5813425" y="3205163"/>
          <p14:tracePt t="29699" x="5797550" y="3205163"/>
          <p14:tracePt t="29708" x="5783263" y="3205163"/>
          <p14:tracePt t="29737" x="5767388" y="3205163"/>
          <p14:tracePt t="29746" x="5767388" y="3221038"/>
          <p14:tracePt t="29755" x="5753100" y="3221038"/>
          <p14:tracePt t="29784" x="5738813" y="3221038"/>
          <p14:tracePt t="29793" x="5722938" y="3221038"/>
          <p14:tracePt t="29812" x="5708650" y="3221038"/>
          <p14:tracePt t="29841" x="5694363" y="3221038"/>
          <p14:tracePt t="29851" x="5678488" y="3221038"/>
          <p14:tracePt t="29889" x="5664200" y="3221038"/>
          <p14:tracePt t="29918" x="5648325" y="3221038"/>
          <p14:tracePt t="29974" x="5634038" y="3221038"/>
          <p14:tracePt t="32099" x="5634038" y="3235325"/>
          <p14:tracePt t="32109" x="5634038" y="3249613"/>
          <p14:tracePt t="32120" x="5634038" y="3265488"/>
          <p14:tracePt t="32128" x="5634038" y="3279775"/>
          <p14:tracePt t="32137" x="5634038" y="3309938"/>
          <p14:tracePt t="32147" x="5634038" y="3324225"/>
          <p14:tracePt t="32157" x="5619750" y="3340100"/>
          <p14:tracePt t="32166" x="5619750" y="3354388"/>
          <p14:tracePt t="32176" x="5603875" y="3368675"/>
          <p14:tracePt t="32186" x="5589588" y="3398838"/>
          <p14:tracePt t="32195" x="5573713" y="3429000"/>
          <p14:tracePt t="32204" x="5573713" y="3443288"/>
          <p14:tracePt t="32215" x="5559425" y="3473450"/>
          <p14:tracePt t="32223" x="5559425" y="3503613"/>
          <p14:tracePt t="32234" x="5559425" y="3548063"/>
          <p14:tracePt t="32242" x="5545138" y="3578225"/>
          <p14:tracePt t="32254" x="5529263" y="3608388"/>
          <p14:tracePt t="32262" x="5529263" y="3667125"/>
          <p14:tracePt t="32271" x="5514975" y="3727450"/>
          <p14:tracePt t="32281" x="5499100" y="3757613"/>
          <p14:tracePt t="32290" x="5499100" y="3802063"/>
          <p14:tracePt t="32300" x="5484813" y="3832225"/>
          <p14:tracePt t="32309" x="5470525" y="3846513"/>
          <p14:tracePt t="32321" x="5470525" y="3890963"/>
          <p14:tracePt t="32336" x="5470525" y="3906838"/>
          <p14:tracePt t="32338" x="5470525" y="3921125"/>
          <p14:tracePt t="32348" x="5454650" y="3951288"/>
          <p14:tracePt t="32357" x="5454650" y="3979863"/>
          <p14:tracePt t="32367" x="5440363" y="3995738"/>
          <p14:tracePt t="32376" x="5440363" y="4040188"/>
          <p14:tracePt t="32387" x="5426075" y="4100513"/>
          <p14:tracePt t="32395" x="5426075" y="4159250"/>
          <p14:tracePt t="32404" x="5410200" y="4203700"/>
          <p14:tracePt t="32414" x="5410200" y="4249738"/>
          <p14:tracePt t="32423" x="5410200" y="4294188"/>
          <p14:tracePt t="32433" x="5410200" y="4308475"/>
          <p14:tracePt t="32442" x="5395913" y="4338638"/>
          <p14:tracePt t="32455" x="5395913" y="4368800"/>
          <p14:tracePt t="32461" x="5395913" y="4383088"/>
          <p14:tracePt t="32471" x="5395913" y="4413250"/>
          <p14:tracePt t="32481" x="5380038" y="4443413"/>
          <p14:tracePt t="32490" x="5365750" y="4457700"/>
          <p14:tracePt t="32500" x="5365750" y="4487863"/>
          <p14:tracePt t="32509" x="5365750" y="4502150"/>
          <p14:tracePt t="32520" x="5365750" y="4518025"/>
          <p14:tracePt t="32538" x="5365750" y="4532313"/>
          <p14:tracePt t="32567" x="5365750" y="4546600"/>
          <p14:tracePt t="32595" x="5365750" y="4562475"/>
          <p14:tracePt t="32634" x="5365750" y="4576763"/>
          <p14:tracePt t="32824" x="5365750" y="4621213"/>
          <p14:tracePt t="32872" x="5365750" y="4637088"/>
          <p14:tracePt t="32890" x="5365750" y="4665663"/>
          <p14:tracePt t="32900" x="5365750" y="4681538"/>
          <p14:tracePt t="32909" x="5365750" y="4695825"/>
          <p14:tracePt t="32919" x="5380038" y="4725988"/>
          <p14:tracePt t="32929" x="5380038" y="4740275"/>
          <p14:tracePt t="32938" x="5395913" y="4786313"/>
          <p14:tracePt t="32948" x="5395913" y="4830763"/>
          <p14:tracePt t="32957" x="5395913" y="4919663"/>
          <p14:tracePt t="32967" x="5410200" y="4979988"/>
          <p14:tracePt t="32976" x="5426075" y="5054600"/>
          <p14:tracePt t="32986" x="5426075" y="5113338"/>
          <p14:tracePt t="32995" x="5426075" y="5157788"/>
          <p14:tracePt t="33005" x="5426075" y="5187950"/>
          <p14:tracePt t="33015" x="5440363" y="5218113"/>
          <p14:tracePt t="33024" x="5440363" y="5248275"/>
          <p14:tracePt t="33034" x="5440363" y="5262563"/>
          <p14:tracePt t="33043" x="5440363" y="5307013"/>
          <p14:tracePt t="33053" x="5440363" y="5322888"/>
          <p14:tracePt t="33063" x="5440363" y="5337175"/>
          <p14:tracePt t="33071" x="5440363" y="5367338"/>
          <p14:tracePt t="33081" x="5440363" y="5381625"/>
          <p14:tracePt t="33090" x="5454650" y="5411788"/>
          <p14:tracePt t="33101" x="5454650" y="5456238"/>
          <p14:tracePt t="33121" x="5454650" y="5486400"/>
          <p14:tracePt t="33128" x="5454650" y="5500688"/>
          <p14:tracePt t="33149" x="5454650" y="5530850"/>
          <p14:tracePt t="33157" x="5454650" y="5546725"/>
          <p14:tracePt t="33168" x="5454650" y="5561013"/>
          <p14:tracePt t="33177" x="5454650" y="5575300"/>
          <p14:tracePt t="33188" x="5470525" y="5591175"/>
          <p14:tracePt t="33196" x="5470525" y="5605463"/>
          <p14:tracePt t="33215" x="5470525" y="5621338"/>
          <p14:tracePt t="33244" x="5470525" y="5635625"/>
          <p14:tracePt t="33281" x="5470525" y="5649913"/>
          <p14:tracePt t="33348" x="5470525" y="5665788"/>
          <p14:tracePt t="33558" x="5484813" y="5665788"/>
          <p14:tracePt t="33758" x="5484813" y="5680075"/>
          <p14:tracePt t="34053" x="5484813" y="5694363"/>
          <p14:tracePt t="34224" x="5484813" y="5710238"/>
          <p14:tracePt t="34253" x="5499100" y="5724525"/>
          <p14:tracePt t="34320" x="5499100" y="5740400"/>
          <p14:tracePt t="34549" x="5499100" y="5754688"/>
          <p14:tracePt t="34653" x="5499100" y="5768975"/>
          <p14:tracePt t="34806" x="5499100" y="5784850"/>
          <p14:tracePt t="34863" x="5514975" y="5799138"/>
          <p14:tracePt t="34882" x="5514975" y="5815013"/>
          <p14:tracePt t="34930" x="5514975" y="5829300"/>
          <p14:tracePt t="34958" x="5514975" y="5843588"/>
          <p14:tracePt t="35054" x="5514975" y="5859463"/>
          <p14:tracePt t="35120" x="5514975" y="5873750"/>
          <p14:tracePt t="35283" x="5514975" y="5889625"/>
          <p14:tracePt t="35892" x="5514975" y="5903913"/>
          <p14:tracePt t="35911" x="5529263" y="5918200"/>
          <p14:tracePt t="35969" x="5529263" y="5934075"/>
          <p14:tracePt t="35998" x="5545138" y="5934075"/>
          <p14:tracePt t="36007" x="5545138" y="5948363"/>
          <p14:tracePt t="36026" x="5559425" y="5964238"/>
          <p14:tracePt t="36073" x="5573713" y="5978525"/>
          <p14:tracePt t="36083" x="5573713" y="5992813"/>
          <p14:tracePt t="36092" x="5589588" y="5992813"/>
          <p14:tracePt t="36112" x="5603875" y="5992813"/>
          <p14:tracePt t="36121" x="5603875" y="6008688"/>
          <p14:tracePt t="36140" x="5603875" y="6022975"/>
          <p14:tracePt t="36197" x="5619750" y="6022975"/>
          <p14:tracePt t="36245" x="5634038" y="6022975"/>
          <p14:tracePt t="36273" x="5634038" y="6037263"/>
          <p14:tracePt t="36330" x="5634038" y="6053138"/>
          <p14:tracePt t="36351" x="5648325" y="6067425"/>
          <p14:tracePt t="36397" x="5664200" y="6067425"/>
          <p14:tracePt t="36426" x="5664200" y="6083300"/>
          <p14:tracePt t="36445" x="5678488" y="6083300"/>
          <p14:tracePt t="36454" x="5678488" y="6097588"/>
          <p14:tracePt t="36483" x="5678488" y="6111875"/>
          <p14:tracePt t="36502" x="5678488" y="6127750"/>
          <p14:tracePt t="36512" x="5678488" y="6142038"/>
          <p14:tracePt t="36521" x="5678488" y="6157913"/>
          <p14:tracePt t="36531" x="5678488" y="6186488"/>
          <p14:tracePt t="36540" x="5678488" y="6202363"/>
          <p14:tracePt t="36553" x="5678488" y="6232525"/>
          <p14:tracePt t="36559" x="5678488" y="6246813"/>
          <p14:tracePt t="36569" x="5678488" y="6261100"/>
          <p14:tracePt t="36578" x="5694363" y="6276975"/>
          <p14:tracePt t="36588" x="5694363" y="6291263"/>
          <p14:tracePt t="36597" x="5694363" y="6307138"/>
          <p14:tracePt t="36607" x="5694363" y="6321425"/>
          <p14:tracePt t="36626" x="5694363" y="6335713"/>
          <p14:tracePt t="36637" x="5694363" y="6351588"/>
          <p14:tracePt t="36645" x="5694363" y="6365875"/>
          <p14:tracePt t="36692" x="5694363" y="6380163"/>
          <p14:tracePt t="36721" x="5694363" y="6396038"/>
          <p14:tracePt t="36753" x="5678488" y="6396038"/>
          <p14:tracePt t="36759" x="5664200" y="6396038"/>
          <p14:tracePt t="36770" x="5648325" y="6396038"/>
          <p14:tracePt t="36778" x="5619750" y="6396038"/>
          <p14:tracePt t="36788" x="5603875" y="6396038"/>
          <p14:tracePt t="36807" x="5589588" y="6396038"/>
          <p14:tracePt t="36820" x="5573713" y="6396038"/>
          <p14:tracePt t="36826" x="5559425" y="6380163"/>
          <p14:tracePt t="36845" x="5545138" y="6351588"/>
          <p14:tracePt t="36855" x="5529263" y="6335713"/>
          <p14:tracePt t="36864" x="5514975" y="6307138"/>
          <p14:tracePt t="36874" x="5499100" y="6276975"/>
          <p14:tracePt t="36885" x="5484813" y="6261100"/>
          <p14:tracePt t="36893" x="5470525" y="6246813"/>
          <p14:tracePt t="36902" x="5470525" y="6232525"/>
          <p14:tracePt t="36912" x="5454650" y="6216650"/>
          <p14:tracePt t="36922" x="5440363" y="6216650"/>
          <p14:tracePt t="36932" x="5426075" y="6202363"/>
          <p14:tracePt t="36940" x="5426075" y="6186488"/>
          <p14:tracePt t="36960" x="5410200" y="6172200"/>
          <p14:tracePt t="36970" x="5395913" y="6157913"/>
          <p14:tracePt t="36978" x="5395913" y="6142038"/>
          <p14:tracePt t="36988" x="5380038" y="6127750"/>
          <p14:tracePt t="36998" x="5365750" y="6097588"/>
          <p14:tracePt t="37018" x="5351463" y="6083300"/>
          <p14:tracePt t="37026" x="5351463" y="6053138"/>
          <p14:tracePt t="37037" x="5335588" y="6037263"/>
          <p14:tracePt t="37055" x="5335588" y="6022975"/>
          <p14:tracePt t="37065" x="5335588" y="6008688"/>
          <p14:tracePt t="37074" x="5335588" y="5992813"/>
          <p14:tracePt t="37093" x="5335588" y="5978525"/>
          <p14:tracePt t="37103" x="5335588" y="5964238"/>
          <p14:tracePt t="37132" x="5351463" y="5964238"/>
          <p14:tracePt t="37152" x="5365750" y="5964238"/>
          <p14:tracePt t="37160" x="5365750" y="5948363"/>
          <p14:tracePt t="37170" x="5380038" y="5948363"/>
          <p14:tracePt t="37179" x="5395913" y="5934075"/>
          <p14:tracePt t="37198" x="5410200" y="5934075"/>
          <p14:tracePt t="37208" x="5426075" y="5934075"/>
          <p14:tracePt t="37219" x="5440363" y="5934075"/>
          <p14:tracePt t="37226" x="5454650" y="5934075"/>
          <p14:tracePt t="37235" x="5484813" y="5934075"/>
          <p14:tracePt t="37246" x="5499100" y="5934075"/>
          <p14:tracePt t="37256" x="5529263" y="5934075"/>
          <p14:tracePt t="37274" x="5559425" y="5934075"/>
          <p14:tracePt t="37283" x="5589588" y="5934075"/>
          <p14:tracePt t="37304" x="5603875" y="5934075"/>
          <p14:tracePt t="37312" x="5619750" y="5934075"/>
          <p14:tracePt t="37323" x="5619750" y="5948363"/>
          <p14:tracePt t="37341" x="5634038" y="5964238"/>
          <p14:tracePt t="37353" x="5634038" y="5978525"/>
          <p14:tracePt t="37369" x="5634038" y="6008688"/>
          <p14:tracePt t="37379" x="5634038" y="6022975"/>
          <p14:tracePt t="37399" x="5634038" y="6037263"/>
          <p14:tracePt t="37407" x="5634038" y="6053138"/>
          <p14:tracePt t="37418" x="5634038" y="6067425"/>
          <p14:tracePt t="37436" x="5619750" y="6083300"/>
          <p14:tracePt t="37445" x="5603875" y="6097588"/>
          <p14:tracePt t="37455" x="5589588" y="6111875"/>
          <p14:tracePt t="37465" x="5573713" y="6127750"/>
          <p14:tracePt t="37474" x="5559425" y="6142038"/>
          <p14:tracePt t="37485" x="5529263" y="6142038"/>
          <p14:tracePt t="37493" x="5529263" y="6157913"/>
          <p14:tracePt t="37502" x="5499100" y="6157913"/>
          <p14:tracePt t="37513" x="5484813" y="6157913"/>
          <p14:tracePt t="37522" x="5454650" y="6172200"/>
          <p14:tracePt t="37533" x="5426075" y="6172200"/>
          <p14:tracePt t="37552" x="5410200" y="6172200"/>
          <p14:tracePt t="37560" x="5395913" y="6172200"/>
          <p14:tracePt t="37569" x="5380038" y="6172200"/>
          <p14:tracePt t="37579" x="5351463" y="6172200"/>
          <p14:tracePt t="37589" x="5335588" y="6172200"/>
          <p14:tracePt t="37598" x="5321300" y="6157913"/>
          <p14:tracePt t="37607" x="5321300" y="6142038"/>
          <p14:tracePt t="37618" x="5305425" y="6127750"/>
          <p14:tracePt t="37627" x="5291138" y="6111875"/>
          <p14:tracePt t="37636" x="5291138" y="6097588"/>
          <p14:tracePt t="37655" x="5276850" y="6083300"/>
          <p14:tracePt t="37665" x="5276850" y="6067425"/>
          <p14:tracePt t="37674" x="5276850" y="6053138"/>
          <p14:tracePt t="37694" x="5276850" y="6022975"/>
          <p14:tracePt t="37703" x="5276850" y="6008688"/>
          <p14:tracePt t="37752" x="5276850" y="5992813"/>
          <p14:tracePt t="37779" x="5291138" y="5978525"/>
          <p14:tracePt t="37788" x="5305425" y="5978525"/>
          <p14:tracePt t="37818" x="5321300" y="5978525"/>
          <p14:tracePt t="37836" x="5335588" y="5978525"/>
          <p14:tracePt t="37855" x="5351463" y="5978525"/>
          <p14:tracePt t="37931" x="5365750" y="5978525"/>
          <p14:tracePt t="38532" x="5365750" y="5889625"/>
          <p14:tracePt t="38570" x="5395913" y="5843588"/>
          <p14:tracePt t="38579" x="5589588" y="5322888"/>
          <p14:tracePt t="38589" x="5962650" y="4845050"/>
          <p14:tracePt t="38599" x="6588125" y="4070350"/>
          <p14:tracePt t="38608" x="7302500" y="3025775"/>
          <p14:tracePt t="38618" x="7988300" y="2370138"/>
          <p14:tracePt t="38627" x="8659813" y="1728788"/>
          <p14:tracePt t="38636" x="9271000" y="1042988"/>
          <p14:tracePt t="38646" x="10001250" y="461963"/>
          <p14:tracePt t="38656" x="10612438" y="30163"/>
          <p14:tracePt t="42044" x="10701338" y="1117600"/>
          <p14:tracePt t="42048" x="10521950" y="1133475"/>
          <p14:tracePt t="42058" x="10358438" y="1133475"/>
          <p14:tracePt t="42067" x="10150475" y="1147763"/>
          <p14:tracePt t="42077" x="10045700" y="1177925"/>
          <p14:tracePt t="42086" x="9940925" y="1177925"/>
          <p14:tracePt t="42096" x="9896475" y="1177925"/>
          <p14:tracePt t="42105" x="9852025" y="1177925"/>
          <p14:tracePt t="42297" x="9821863" y="1177925"/>
          <p14:tracePt t="42305" x="9747250" y="1252538"/>
          <p14:tracePt t="42317" x="9553575" y="1385888"/>
          <p14:tracePt t="42334" x="8928100" y="1863725"/>
          <p14:tracePt t="42344" x="8585200" y="2087563"/>
          <p14:tracePt t="42353" x="8286750" y="2251075"/>
          <p14:tracePt t="42362" x="8018463" y="2370138"/>
          <p14:tracePt t="42373" x="7735888" y="2489200"/>
          <p14:tracePt t="42382" x="7512050" y="2593975"/>
          <p14:tracePt t="42392" x="7243763" y="2682875"/>
          <p14:tracePt t="42400" x="7034213" y="2803525"/>
          <p14:tracePt t="42410" x="6840538" y="2878138"/>
          <p14:tracePt t="42420" x="6646863" y="2967038"/>
          <p14:tracePt t="42429" x="6527800" y="3025775"/>
          <p14:tracePt t="42439" x="6408738" y="3071813"/>
          <p14:tracePt t="42449" x="6303963" y="3116263"/>
          <p14:tracePt t="42458" x="6184900" y="3116263"/>
          <p14:tracePt t="42467" x="6096000" y="3116263"/>
          <p14:tracePt t="42477" x="6051550" y="3116263"/>
          <p14:tracePt t="42486" x="6007100" y="3116263"/>
          <p14:tracePt t="42496" x="5962650" y="3116263"/>
          <p14:tracePt t="42506" x="5932488" y="3116263"/>
          <p14:tracePt t="42519" x="5902325" y="3116263"/>
          <p14:tracePt t="42524" x="5857875" y="3086100"/>
          <p14:tracePt t="42534" x="5827713" y="3055938"/>
          <p14:tracePt t="42543" x="5797550" y="3025775"/>
          <p14:tracePt t="42553" x="5753100" y="3025775"/>
          <p14:tracePt t="42562" x="5722938" y="2997200"/>
          <p14:tracePt t="42572" x="5694363" y="2997200"/>
          <p14:tracePt t="42584" x="5664200" y="2967038"/>
          <p14:tracePt t="42591" x="5619750" y="2951163"/>
          <p14:tracePt t="42602" x="5589588" y="2936875"/>
          <p14:tracePt t="42611" x="5573713" y="2936875"/>
          <p14:tracePt t="42620" x="5545138" y="2906713"/>
          <p14:tracePt t="42630" x="5514975" y="2892425"/>
          <p14:tracePt t="42639" x="5484813" y="2892425"/>
          <p14:tracePt t="42653" x="5484813" y="2878138"/>
          <p14:tracePt t="42658" x="5440363" y="2817813"/>
          <p14:tracePt t="42667" x="5410200" y="2757488"/>
          <p14:tracePt t="42678" x="5351463" y="2608263"/>
          <p14:tracePt t="42687" x="5351463" y="2460625"/>
          <p14:tracePt t="42696" x="5351463" y="2386013"/>
          <p14:tracePt t="42705" x="5351463" y="2295525"/>
          <p14:tracePt t="42718" x="5351463" y="2265363"/>
          <p14:tracePt t="42725" x="5351463" y="2236788"/>
          <p14:tracePt t="42734" x="5395913" y="2192338"/>
          <p14:tracePt t="42744" x="5454650" y="2162175"/>
          <p14:tracePt t="42753" x="5529263" y="2132013"/>
          <p14:tracePt t="42764" x="5634038" y="2117725"/>
          <p14:tracePt t="42772" x="5722938" y="2101850"/>
          <p14:tracePt t="42784" x="5797550" y="2101850"/>
          <p14:tracePt t="42792" x="5872163" y="2101850"/>
          <p14:tracePt t="42802" x="5962650" y="2117725"/>
          <p14:tracePt t="42810" x="6065838" y="2192338"/>
          <p14:tracePt t="42820" x="6140450" y="2251075"/>
          <p14:tracePt t="42829" x="6200775" y="2325688"/>
          <p14:tracePt t="42839" x="6289675" y="2460625"/>
          <p14:tracePt t="42849" x="6334125" y="2593975"/>
          <p14:tracePt t="42859" x="6424613" y="2728913"/>
          <p14:tracePt t="42868" x="6453188" y="2862263"/>
          <p14:tracePt t="42877" x="6453188" y="2951163"/>
          <p14:tracePt t="42888" x="6453188" y="3041650"/>
          <p14:tracePt t="42896" x="6453188" y="3190875"/>
          <p14:tracePt t="42905" x="6408738" y="3324225"/>
          <p14:tracePt t="42915" x="6378575" y="3429000"/>
          <p14:tracePt t="42925" x="6303963" y="3517900"/>
          <p14:tracePt t="42938" x="6259513" y="3578225"/>
          <p14:tracePt t="42944" x="6215063" y="3636963"/>
          <p14:tracePt t="42955" x="6140450" y="3697288"/>
          <p14:tracePt t="42963" x="6035675" y="3771900"/>
          <p14:tracePt t="42972" x="5827713" y="3802063"/>
          <p14:tracePt t="42982" x="5722938" y="3832225"/>
          <p14:tracePt t="42992" x="5603875" y="3846513"/>
          <p14:tracePt t="43002" x="5499100" y="3846513"/>
          <p14:tracePt t="43010" x="5426075" y="3846513"/>
          <p14:tracePt t="43020" x="5335588" y="3832225"/>
          <p14:tracePt t="43030" x="5260975" y="3741738"/>
          <p14:tracePt t="43040" x="5186363" y="3622675"/>
          <p14:tracePt t="43049" x="5141913" y="3533775"/>
          <p14:tracePt t="43058" x="5097463" y="3459163"/>
          <p14:tracePt t="43070" x="5083175" y="3398838"/>
          <p14:tracePt t="43077" x="5083175" y="3354388"/>
          <p14:tracePt t="43086" x="5083175" y="3309938"/>
          <p14:tracePt t="43096" x="5083175" y="3279775"/>
          <p14:tracePt t="43106" x="5083175" y="3235325"/>
          <p14:tracePt t="43118" x="5083175" y="3205163"/>
          <p14:tracePt t="43125" x="5083175" y="3190875"/>
          <p14:tracePt t="43136" x="5083175" y="3146425"/>
          <p14:tracePt t="43144" x="5083175" y="3116263"/>
          <p14:tracePt t="43153" x="5097463" y="3086100"/>
          <p14:tracePt t="43163" x="5141913" y="3055938"/>
          <p14:tracePt t="43173" x="5172075" y="3025775"/>
          <p14:tracePt t="43183" x="5230813" y="2981325"/>
          <p14:tracePt t="43192" x="5321300" y="2922588"/>
          <p14:tracePt t="43201" x="5395913" y="2892425"/>
          <p14:tracePt t="43211" x="5484813" y="2847975"/>
          <p14:tracePt t="43220" x="5545138" y="2817813"/>
          <p14:tracePt t="43230" x="5634038" y="2773363"/>
          <p14:tracePt t="43239" x="5678488" y="2728913"/>
          <p14:tracePt t="43250" x="5738813" y="2698750"/>
          <p14:tracePt t="43258" x="5888038" y="2682875"/>
          <p14:tracePt t="43268" x="5962650" y="2682875"/>
          <p14:tracePt t="43277" x="6007100" y="2682875"/>
          <p14:tracePt t="43287" x="6035675" y="2682875"/>
          <p14:tracePt t="43296" x="6065838" y="2682875"/>
          <p14:tracePt t="43306" x="6081713" y="2713038"/>
          <p14:tracePt t="43319" x="6096000" y="2713038"/>
          <p14:tracePt t="43325" x="6110288" y="2728913"/>
          <p14:tracePt t="43335" x="6126163" y="2757488"/>
          <p14:tracePt t="43344" x="6126163" y="2787650"/>
          <p14:tracePt t="43354" x="6126163" y="2832100"/>
          <p14:tracePt t="43364" x="6126163" y="2862263"/>
          <p14:tracePt t="43373" x="6126163" y="2892425"/>
          <p14:tracePt t="43384" x="6126163" y="2922588"/>
          <p14:tracePt t="43392" x="6126163" y="2951163"/>
          <p14:tracePt t="43401" x="6110288" y="2967038"/>
          <p14:tracePt t="43411" x="6096000" y="2997200"/>
          <p14:tracePt t="43420" x="6065838" y="3011488"/>
          <p14:tracePt t="43430" x="6051550" y="3041650"/>
          <p14:tracePt t="43439" x="6035675" y="3055938"/>
          <p14:tracePt t="43450" x="6021388" y="3071813"/>
          <p14:tracePt t="43459" x="5991225" y="3100388"/>
          <p14:tracePt t="43469" x="5976938" y="3100388"/>
          <p14:tracePt t="43477" x="5946775" y="3116263"/>
          <p14:tracePt t="43487" x="5916613" y="3130550"/>
          <p14:tracePt t="43496" x="5872163" y="3146425"/>
          <p14:tracePt t="43506" x="5797550" y="3146425"/>
          <p14:tracePt t="43519" x="5722938" y="3146425"/>
          <p14:tracePt t="43525" x="5678488" y="3146425"/>
          <p14:tracePt t="43535" x="5573713" y="3130550"/>
          <p14:tracePt t="43544" x="5514975" y="3100388"/>
          <p14:tracePt t="43554" x="5440363" y="3055938"/>
          <p14:tracePt t="43563" x="5410200" y="3011488"/>
          <p14:tracePt t="43573" x="5365750" y="2981325"/>
          <p14:tracePt t="43584" x="5335588" y="2967038"/>
          <p14:tracePt t="43593" x="5321300" y="2936875"/>
          <p14:tracePt t="43611" x="5291138" y="2906713"/>
          <p14:tracePt t="43620" x="5276850" y="2878138"/>
          <p14:tracePt t="43630" x="5276850" y="2862263"/>
          <p14:tracePt t="43640" x="5260975" y="2817813"/>
          <p14:tracePt t="43651" x="5260975" y="2787650"/>
          <p14:tracePt t="43659" x="5260975" y="2773363"/>
          <p14:tracePt t="43668" x="5260975" y="2743200"/>
          <p14:tracePt t="43678" x="5260975" y="2713038"/>
          <p14:tracePt t="43687" x="5260975" y="2698750"/>
          <p14:tracePt t="43698" x="5260975" y="2668588"/>
          <p14:tracePt t="43706" x="5260975" y="2654300"/>
          <p14:tracePt t="43717" x="5260975" y="2638425"/>
          <p14:tracePt t="43725" x="5260975" y="2624138"/>
          <p14:tracePt t="43754" x="5260975" y="2608263"/>
          <p14:tracePt t="43773" x="5276850" y="2593975"/>
          <p14:tracePt t="43792" x="5276850" y="2579688"/>
          <p14:tracePt t="43840" x="5291138" y="2579688"/>
          <p14:tracePt t="43850" x="5305425" y="2563813"/>
          <p14:tracePt t="43868" x="5305425" y="2549525"/>
          <p14:tracePt t="43878" x="5321300" y="2549525"/>
          <p14:tracePt t="43887" x="5335588" y="2549525"/>
          <p14:tracePt t="43897" x="5351463" y="2549525"/>
          <p14:tracePt t="43906" x="5351463" y="2535238"/>
          <p14:tracePt t="43919" x="5380038" y="2519363"/>
          <p14:tracePt t="43925" x="5395913" y="2519363"/>
          <p14:tracePt t="43935" x="5410200" y="2505075"/>
          <p14:tracePt t="43945" x="5426075" y="2505075"/>
          <p14:tracePt t="43954" x="5440363" y="2505075"/>
          <p14:tracePt t="43964" x="5454650" y="2505075"/>
          <p14:tracePt t="43973" x="5484813" y="2505075"/>
          <p14:tracePt t="43985" x="5484813" y="2489200"/>
          <p14:tracePt t="43992" x="5499100" y="2489200"/>
          <p14:tracePt t="44001" x="5529263" y="2489200"/>
          <p14:tracePt t="44021" x="5559425" y="2489200"/>
          <p14:tracePt t="44040" x="5573713" y="2489200"/>
          <p14:tracePt t="44050" x="5589588" y="2489200"/>
          <p14:tracePt t="44059" x="5603875" y="2489200"/>
          <p14:tracePt t="44078" x="5619750" y="2489200"/>
          <p14:tracePt t="44087" x="5634038" y="2489200"/>
          <p14:tracePt t="44106" x="5648325" y="2489200"/>
          <p14:tracePt t="44117" x="5664200" y="2489200"/>
          <p14:tracePt t="44126" x="5678488" y="2505075"/>
          <p14:tracePt t="44145" x="5694363" y="2519363"/>
          <p14:tracePt t="44154" x="5708650" y="2519363"/>
          <p14:tracePt t="44163" x="5722938" y="2519363"/>
          <p14:tracePt t="44185" x="5722938" y="2535238"/>
          <p14:tracePt t="44192" x="5738813" y="2549525"/>
          <p14:tracePt t="44211" x="5753100" y="2563813"/>
          <p14:tracePt t="44221" x="5753100" y="2579688"/>
          <p14:tracePt t="44232" x="5753100" y="2593975"/>
          <p14:tracePt t="44240" x="5767388" y="2624138"/>
          <p14:tracePt t="44253" x="5767388" y="2638425"/>
          <p14:tracePt t="44259" x="5767388" y="2668588"/>
          <p14:tracePt t="44269" x="5767388" y="2698750"/>
          <p14:tracePt t="44278" x="5783263" y="2728913"/>
          <p14:tracePt t="44287" x="5783263" y="2743200"/>
          <p14:tracePt t="44298" x="5783263" y="2773363"/>
          <p14:tracePt t="44306" x="5783263" y="2787650"/>
          <p14:tracePt t="44319" x="5783263" y="2803525"/>
          <p14:tracePt t="44326" x="5783263" y="2832100"/>
          <p14:tracePt t="44336" x="5783263" y="2847975"/>
          <p14:tracePt t="44344" x="5783263" y="2862263"/>
          <p14:tracePt t="44354" x="5783263" y="2878138"/>
          <p14:tracePt t="44364" x="5783263" y="2892425"/>
          <p14:tracePt t="44374" x="5783263" y="2922588"/>
          <p14:tracePt t="44383" x="5783263" y="2967038"/>
          <p14:tracePt t="44392" x="5783263" y="2997200"/>
          <p14:tracePt t="44404" x="5783263" y="3055938"/>
          <p14:tracePt t="44412" x="5783263" y="3116263"/>
          <p14:tracePt t="44421" x="5783263" y="3160713"/>
          <p14:tracePt t="44431" x="5783263" y="3190875"/>
          <p14:tracePt t="44440" x="5767388" y="3235325"/>
          <p14:tracePt t="44452" x="5753100" y="3265488"/>
          <p14:tracePt t="44460" x="5738813" y="3279775"/>
          <p14:tracePt t="44470" x="5722938" y="3294063"/>
          <p14:tracePt t="44478" x="5694363" y="3324225"/>
          <p14:tracePt t="44497" x="5664200" y="3354388"/>
          <p14:tracePt t="44508" x="5634038" y="3368675"/>
          <p14:tracePt t="44517" x="5619750" y="3398838"/>
          <p14:tracePt t="44526" x="5573713" y="3398838"/>
          <p14:tracePt t="44536" x="5529263" y="3414713"/>
          <p14:tracePt t="44545" x="5484813" y="3414713"/>
          <p14:tracePt t="44554" x="5454650" y="3414713"/>
          <p14:tracePt t="44564" x="5395913" y="3414713"/>
          <p14:tracePt t="44573" x="5335588" y="3414713"/>
          <p14:tracePt t="44583" x="5305425" y="3414713"/>
          <p14:tracePt t="44593" x="5276850" y="3398838"/>
          <p14:tracePt t="44603" x="5230813" y="3384550"/>
          <p14:tracePt t="44611" x="5202238" y="3354388"/>
          <p14:tracePt t="44621" x="5202238" y="3340100"/>
          <p14:tracePt t="44631" x="5172075" y="3309938"/>
          <p14:tracePt t="44640" x="5141913" y="3249613"/>
          <p14:tracePt t="44651" x="5111750" y="3190875"/>
          <p14:tracePt t="44659" x="5083175" y="3130550"/>
          <p14:tracePt t="44668" x="5067300" y="3086100"/>
          <p14:tracePt t="44679" x="5053013" y="3055938"/>
          <p14:tracePt t="44688" x="5053013" y="3041650"/>
          <p14:tracePt t="44698" x="5037138" y="3025775"/>
          <p14:tracePt t="44707" x="5037138" y="2997200"/>
          <p14:tracePt t="44726" x="5037138" y="2981325"/>
          <p14:tracePt t="44735" x="5037138" y="2967038"/>
          <p14:tracePt t="44745" x="5037138" y="2951163"/>
          <p14:tracePt t="44754" x="5037138" y="2936875"/>
          <p14:tracePt t="44774" x="5037138" y="2922588"/>
          <p14:tracePt t="44811" x="5037138" y="2906713"/>
          <p14:tracePt t="44850" x="5037138" y="2892425"/>
          <p14:tracePt t="44965" x="5053013" y="2892425"/>
          <p14:tracePt t="45012" x="5067300" y="2892425"/>
          <p14:tracePt t="45222" x="5083175" y="2892425"/>
          <p14:tracePt t="45317" x="5097463" y="2892425"/>
          <p14:tracePt t="45393" x="5111750" y="2892425"/>
          <p14:tracePt t="45433" x="5127625" y="2892425"/>
          <p14:tracePt t="45469" x="5141913" y="2892425"/>
          <p14:tracePt t="45526" x="5157788" y="2892425"/>
          <p14:tracePt t="45545" x="5172075" y="2892425"/>
          <p14:tracePt t="45602" x="5186363" y="2892425"/>
          <p14:tracePt t="45622" x="5202238" y="2892425"/>
          <p14:tracePt t="45699" x="5216525" y="2892425"/>
          <p14:tracePt t="45736" x="5216525" y="2906713"/>
          <p14:tracePt t="45746" x="5230813" y="2906713"/>
          <p14:tracePt t="45793" x="5246688" y="2906713"/>
          <p14:tracePt t="45899" x="5260975" y="2906713"/>
          <p14:tracePt t="45927" x="5276850" y="2906713"/>
          <p14:tracePt t="45967" x="5291138" y="2906713"/>
          <p14:tracePt t="45994" x="5305425" y="2906713"/>
          <p14:tracePt t="46003" x="5321300" y="2906713"/>
          <p14:tracePt t="46034" x="5335588" y="2906713"/>
          <p14:tracePt t="46041" x="5365750" y="2906713"/>
          <p14:tracePt t="46060" x="5380038" y="2906713"/>
          <p14:tracePt t="46069" x="5395913" y="2906713"/>
          <p14:tracePt t="46089" x="5410200" y="2906713"/>
          <p14:tracePt t="46108" x="5426075" y="2906713"/>
          <p14:tracePt t="46136" x="5440363" y="2906713"/>
          <p14:tracePt t="46193" x="5454650" y="2906713"/>
          <p14:tracePt t="46242" x="5470525" y="2906713"/>
          <p14:tracePt t="46594" x="5484813" y="2906713"/>
          <p14:tracePt t="46632" x="5499100" y="2906713"/>
          <p14:tracePt t="46689" x="5514975" y="2906713"/>
          <p14:tracePt t="46708" x="5529263" y="2892425"/>
          <p14:tracePt t="46727" x="5545138" y="2892425"/>
          <p14:tracePt t="46757" x="5559425" y="2892425"/>
          <p14:tracePt t="46766" x="5589588" y="2892425"/>
          <p14:tracePt t="46776" x="5589588" y="2878138"/>
          <p14:tracePt t="46784" x="5619750" y="2878138"/>
          <p14:tracePt t="46794" x="5619750" y="2862263"/>
          <p14:tracePt t="46803" x="5648325" y="2847975"/>
          <p14:tracePt t="46813" x="5678488" y="2847975"/>
          <p14:tracePt t="46822" x="5694363" y="2832100"/>
          <p14:tracePt t="46832" x="5722938" y="2817813"/>
          <p14:tracePt t="46841" x="5767388" y="2787650"/>
          <p14:tracePt t="46851" x="5842000" y="2757488"/>
          <p14:tracePt t="46861" x="5962650" y="2713038"/>
          <p14:tracePt t="46870" x="6035675" y="2682875"/>
          <p14:tracePt t="46879" x="6096000" y="2654300"/>
          <p14:tracePt t="46889" x="6156325" y="2638425"/>
          <p14:tracePt t="46899" x="6200775" y="2608263"/>
          <p14:tracePt t="46908" x="6259513" y="2579688"/>
          <p14:tracePt t="46918" x="6303963" y="2563813"/>
          <p14:tracePt t="46927" x="6334125" y="2549525"/>
          <p14:tracePt t="46936" x="6394450" y="2519363"/>
          <p14:tracePt t="46946" x="6438900" y="2505075"/>
          <p14:tracePt t="46956" x="6469063" y="2505075"/>
          <p14:tracePt t="46969" x="6513513" y="2489200"/>
          <p14:tracePt t="46975" x="6527800" y="2474913"/>
          <p14:tracePt t="46984" x="6557963" y="2474913"/>
          <p14:tracePt t="46994" x="6602413" y="2474913"/>
          <p14:tracePt t="47004" x="6618288" y="2474913"/>
          <p14:tracePt t="47014" x="6646863" y="2474913"/>
          <p14:tracePt t="47022" x="6662738" y="2474913"/>
          <p14:tracePt t="47041" x="6677025" y="2474913"/>
          <p14:tracePt t="47051" x="6692900" y="2474913"/>
          <p14:tracePt t="47080" x="6707188" y="2474913"/>
          <p14:tracePt t="47327" x="6737350" y="2414588"/>
          <p14:tracePt t="47385" x="6751638" y="2414588"/>
          <p14:tracePt t="47451" x="6765925" y="2414588"/>
          <p14:tracePt t="47470" x="6781800" y="2414588"/>
          <p14:tracePt t="47489" x="6796088" y="2414588"/>
          <p14:tracePt t="47499" x="6826250" y="2414588"/>
          <p14:tracePt t="47508" x="6840538" y="2414588"/>
          <p14:tracePt t="47518" x="6856413" y="2414588"/>
          <p14:tracePt t="47529" x="6870700" y="2414588"/>
          <p14:tracePt t="47537" x="6886575" y="2414588"/>
          <p14:tracePt t="47547" x="6900863" y="2414588"/>
          <p14:tracePt t="47556" x="6915150" y="2414588"/>
          <p14:tracePt t="47566" x="6931025" y="2414588"/>
          <p14:tracePt t="47576" x="6945313" y="2414588"/>
          <p14:tracePt t="47585" x="6961188" y="2414588"/>
          <p14:tracePt t="47604" x="6975475" y="2414588"/>
          <p14:tracePt t="47613" x="6989763" y="2414588"/>
          <p14:tracePt t="47642" x="7005638" y="2414588"/>
          <p14:tracePt t="47680" x="7019925" y="2414588"/>
          <p14:tracePt t="47718" x="7034213" y="2414588"/>
          <p14:tracePt t="47737" x="7050088" y="2414588"/>
          <p14:tracePt t="47747" x="7064375" y="2414588"/>
          <p14:tracePt t="47775" x="7080250" y="2414588"/>
          <p14:tracePt t="47794" x="7094538" y="2430463"/>
          <p14:tracePt t="47814" x="7108825" y="2430463"/>
          <p14:tracePt t="47832" x="7124700" y="2444750"/>
          <p14:tracePt t="47842" x="7124700" y="2460625"/>
          <p14:tracePt t="47851" x="7138988" y="2460625"/>
          <p14:tracePt t="47861" x="7138988" y="2474913"/>
          <p14:tracePt t="47889" x="7154863" y="2489200"/>
          <p14:tracePt t="47899" x="7154863" y="2505075"/>
          <p14:tracePt t="47909" x="7169150" y="2505075"/>
          <p14:tracePt t="47918" x="7169150" y="2519363"/>
          <p14:tracePt t="47928" x="7169150" y="2535238"/>
          <p14:tracePt t="47937" x="7183438" y="2549525"/>
          <p14:tracePt t="47956" x="7183438" y="2563813"/>
          <p14:tracePt t="47966" x="7199313" y="2579688"/>
          <p14:tracePt t="47994" x="7199313" y="2593975"/>
          <p14:tracePt t="48004" x="7213600" y="2608263"/>
          <p14:tracePt t="48014" x="7213600" y="2624138"/>
          <p14:tracePt t="48042" x="7213600" y="2638425"/>
          <p14:tracePt t="48052" x="7213600" y="2654300"/>
          <p14:tracePt t="48083" x="7213600" y="2668588"/>
          <p14:tracePt t="48090" x="7213600" y="2682875"/>
          <p14:tracePt t="48101" x="7213600" y="2698750"/>
          <p14:tracePt t="48140" x="7213600" y="2728913"/>
          <p14:tracePt t="48175" x="7213600" y="2743200"/>
          <p14:tracePt t="48196" x="7213600" y="2757488"/>
          <p14:tracePt t="48215" x="7213600" y="2773363"/>
          <p14:tracePt t="48232" x="7213600" y="2787650"/>
          <p14:tracePt t="48252" x="7213600" y="2803525"/>
          <p14:tracePt t="48509" x="7229475" y="2787650"/>
          <p14:tracePt t="48518" x="7243763" y="2773363"/>
          <p14:tracePt t="48537" x="7258050" y="2773363"/>
          <p14:tracePt t="48549" x="7302500" y="2743200"/>
          <p14:tracePt t="48556" x="7332663" y="2743200"/>
          <p14:tracePt t="48566" x="7362825" y="2743200"/>
          <p14:tracePt t="48576" x="7423150" y="2743200"/>
          <p14:tracePt t="48586" x="7451725" y="2743200"/>
          <p14:tracePt t="48596" x="7497763" y="2743200"/>
          <p14:tracePt t="48604" x="7526338" y="2743200"/>
          <p14:tracePt t="48616" x="7542213" y="2743200"/>
          <p14:tracePt t="48623" x="7556500" y="2743200"/>
          <p14:tracePt t="48633" x="7570788" y="2743200"/>
          <p14:tracePt t="48652" x="7586663" y="2743200"/>
          <p14:tracePt t="48662" x="7600950" y="2743200"/>
          <p14:tracePt t="48938" x="7645400" y="2757488"/>
          <p14:tracePt t="48985" x="7661275" y="2757488"/>
          <p14:tracePt t="49005" x="7675563" y="2757488"/>
          <p14:tracePt t="49015" x="7691438" y="2757488"/>
          <p14:tracePt t="49023" x="7705725" y="2757488"/>
          <p14:tracePt t="49032" x="7720013" y="2757488"/>
          <p14:tracePt t="49043" x="7750175" y="2757488"/>
          <p14:tracePt t="49052" x="7780338" y="2743200"/>
          <p14:tracePt t="49061" x="7810500" y="2743200"/>
          <p14:tracePt t="49071" x="7839075" y="2728913"/>
          <p14:tracePt t="49082" x="7899400" y="2728913"/>
          <p14:tracePt t="49090" x="7943850" y="2728913"/>
          <p14:tracePt t="49100" x="7959725" y="2728913"/>
          <p14:tracePt t="49109" x="8004175" y="2728913"/>
          <p14:tracePt t="49119" x="8018463" y="2728913"/>
          <p14:tracePt t="49128" x="8048625" y="2728913"/>
          <p14:tracePt t="49138" x="8078788" y="2728913"/>
          <p14:tracePt t="49149" x="8093075" y="2728913"/>
          <p14:tracePt t="49157" x="8123238" y="2728913"/>
          <p14:tracePt t="49166" x="8137525" y="2728913"/>
          <p14:tracePt t="49176" x="8167688" y="2728913"/>
          <p14:tracePt t="49185" x="8197850" y="2728913"/>
          <p14:tracePt t="49195" x="8212138" y="2728913"/>
          <p14:tracePt t="49204" x="8228013" y="2728913"/>
          <p14:tracePt t="49216" x="8242300" y="2728913"/>
          <p14:tracePt t="49223" x="8286750" y="2728913"/>
          <p14:tracePt t="49233" x="8316913" y="2728913"/>
          <p14:tracePt t="49243" x="8331200" y="2728913"/>
          <p14:tracePt t="49252" x="8347075" y="2728913"/>
          <p14:tracePt t="49262" x="8375650" y="2728913"/>
          <p14:tracePt t="49282" x="8391525" y="2728913"/>
          <p14:tracePt t="49290" x="8405813" y="2728913"/>
          <p14:tracePt t="49310" x="8421688" y="2728913"/>
          <p14:tracePt t="49319" x="8435975" y="2728913"/>
          <p14:tracePt t="49329" x="8450263" y="2728913"/>
          <p14:tracePt t="49367" x="8480425" y="2728913"/>
          <p14:tracePt t="49395" x="8496300" y="2728913"/>
          <p14:tracePt t="49415" x="8510588" y="2728913"/>
          <p14:tracePt t="49433" x="8524875" y="2728913"/>
          <p14:tracePt t="49452" x="8524875" y="2743200"/>
          <p14:tracePt t="49490" x="8540750" y="2757488"/>
          <p14:tracePt t="49538" x="8555038" y="2757488"/>
          <p14:tracePt t="49633" x="8570913" y="2757488"/>
          <p14:tracePt t="49654" x="8585200" y="2757488"/>
          <p14:tracePt t="49691" x="8599488" y="2757488"/>
          <p14:tracePt t="49700" x="8615363" y="2757488"/>
          <p14:tracePt t="49709" x="8629650" y="2757488"/>
          <p14:tracePt t="49729" x="8659813" y="2757488"/>
          <p14:tracePt t="49738" x="8704263" y="2757488"/>
          <p14:tracePt t="49749" x="8718550" y="2757488"/>
          <p14:tracePt t="49757" x="8748713" y="2757488"/>
          <p14:tracePt t="49767" x="8764588" y="2757488"/>
          <p14:tracePt t="49777" x="8809038" y="2757488"/>
          <p14:tracePt t="49786" x="8839200" y="2757488"/>
          <p14:tracePt t="49797" x="8853488" y="2757488"/>
          <p14:tracePt t="49805" x="8897938" y="2757488"/>
          <p14:tracePt t="49816" x="8928100" y="2757488"/>
          <p14:tracePt t="49833" x="8958263" y="2757488"/>
          <p14:tracePt t="49852" x="8972550" y="2757488"/>
          <p14:tracePt t="49863" x="8986838" y="2757488"/>
          <p14:tracePt t="49872" x="9002713" y="2757488"/>
          <p14:tracePt t="49996" x="9017000" y="2757488"/>
          <p14:tracePt t="50177" x="9017000" y="2773363"/>
          <p14:tracePt t="50224" x="9017000" y="2787650"/>
          <p14:tracePt t="50243" x="9017000" y="2803525"/>
          <p14:tracePt t="50263" x="9017000" y="2817813"/>
          <p14:tracePt t="50281" x="9002713" y="2817813"/>
          <p14:tracePt t="50311" x="8986838" y="2817813"/>
          <p14:tracePt t="50349" x="8972550" y="2817813"/>
          <p14:tracePt t="50396" x="8972550" y="2832100"/>
          <p14:tracePt t="50424" x="8958263" y="2832100"/>
          <p14:tracePt t="50443" x="8942388" y="2832100"/>
          <p14:tracePt t="50491" x="8928100" y="2832100"/>
          <p14:tracePt t="50520" x="8912225" y="2832100"/>
          <p14:tracePt t="50568" x="8897938" y="2832100"/>
          <p14:tracePt t="50653" x="8883650" y="2832100"/>
          <p14:tracePt t="50710" x="8867775" y="2832100"/>
          <p14:tracePt t="50930" x="8853488" y="2832100"/>
          <p14:tracePt t="51101" x="8839200" y="2832100"/>
          <p14:tracePt t="52359" x="8823325" y="2832100"/>
          <p14:tracePt t="53254" x="8823325" y="2817813"/>
          <p14:tracePt t="53427" x="8823325" y="2803525"/>
          <p14:tracePt t="53473" x="8809038" y="2787650"/>
          <p14:tracePt t="53495" x="8793163" y="2757488"/>
          <p14:tracePt t="53769" x="8793163" y="2773363"/>
          <p14:tracePt t="53788" x="8793163" y="2787650"/>
          <p14:tracePt t="53798" x="8778875" y="2817813"/>
          <p14:tracePt t="53807" x="8764588" y="2817813"/>
          <p14:tracePt t="53817" x="8734425" y="2862263"/>
          <p14:tracePt t="53826" x="8718550" y="2892425"/>
          <p14:tracePt t="53836" x="8643938" y="2967038"/>
          <p14:tracePt t="53849" x="8585200" y="3041650"/>
          <p14:tracePt t="53855" x="8510588" y="3130550"/>
          <p14:tracePt t="53865" x="8435975" y="3190875"/>
          <p14:tracePt t="53874" x="8405813" y="3235325"/>
          <p14:tracePt t="53883" x="8375650" y="3279775"/>
          <p14:tracePt t="53894" x="8331200" y="3324225"/>
          <p14:tracePt t="53902" x="8302625" y="3340100"/>
          <p14:tracePt t="53912" x="8272463" y="3368675"/>
          <p14:tracePt t="53921" x="8256588" y="3398838"/>
          <p14:tracePt t="53932" x="8242300" y="3429000"/>
          <p14:tracePt t="53940" x="8228013" y="3429000"/>
          <p14:tracePt t="53950" x="8212138" y="3459163"/>
          <p14:tracePt t="53959" x="8212138" y="3489325"/>
          <p14:tracePt t="53969" x="8197850" y="3489325"/>
          <p14:tracePt t="53984" x="8197850" y="3563938"/>
          <p14:tracePt t="53988" x="8181975" y="3608388"/>
          <p14:tracePt t="54000" x="8181975" y="3683000"/>
          <p14:tracePt t="54007" x="8167688" y="3727450"/>
          <p14:tracePt t="54017" x="8167688" y="3786188"/>
          <p14:tracePt t="54026" x="8167688" y="3832225"/>
          <p14:tracePt t="54036" x="8153400" y="3876675"/>
          <p14:tracePt t="54048" x="8153400" y="3921125"/>
          <p14:tracePt t="54055" x="8153400" y="3979863"/>
          <p14:tracePt t="54066" x="8137525" y="4040188"/>
          <p14:tracePt t="54074" x="8107363" y="4189413"/>
          <p14:tracePt t="54083" x="8107363" y="4368800"/>
          <p14:tracePt t="54093" x="8107363" y="4487863"/>
          <p14:tracePt t="54103" x="8107363" y="4562475"/>
          <p14:tracePt t="54113" x="8107363" y="4637088"/>
          <p14:tracePt t="54121" x="8107363" y="4695825"/>
          <p14:tracePt t="54131" x="8107363" y="4756150"/>
          <p14:tracePt t="54140" x="8107363" y="4800600"/>
          <p14:tracePt t="54150" x="8107363" y="4830763"/>
          <p14:tracePt t="54160" x="8107363" y="4889500"/>
          <p14:tracePt t="54169" x="8107363" y="4979988"/>
          <p14:tracePt t="54179" x="8107363" y="5038725"/>
          <p14:tracePt t="54188" x="8107363" y="5083175"/>
          <p14:tracePt t="54197" x="8123238" y="5129213"/>
          <p14:tracePt t="54208" x="8137525" y="5129213"/>
          <p14:tracePt t="54217" x="8137525" y="5143500"/>
          <p14:tracePt t="54226" x="8153400" y="5157788"/>
          <p14:tracePt t="54249" x="8167688" y="5173663"/>
          <p14:tracePt t="54255" x="8181975" y="5173663"/>
          <p14:tracePt t="54264" x="8197850" y="5187950"/>
          <p14:tracePt t="54274" x="8197850" y="5203825"/>
          <p14:tracePt t="54283" x="8228013" y="5203825"/>
          <p14:tracePt t="54293" x="8242300" y="5203825"/>
          <p14:tracePt t="54315" x="8256588" y="5203825"/>
          <p14:tracePt t="54321" x="8272463" y="5203825"/>
          <p14:tracePt t="54340" x="8286750" y="5203825"/>
          <p14:tracePt t="54351" x="8302625" y="5218113"/>
          <p14:tracePt t="54382" x="8316913" y="5218113"/>
          <p14:tracePt t="54388" x="8331200" y="5218113"/>
          <p14:tracePt t="54399" x="8347075" y="5218113"/>
          <p14:tracePt t="54417" x="8361363" y="5218113"/>
          <p14:tracePt t="54427" x="8391525" y="5218113"/>
          <p14:tracePt t="54448" x="8421688" y="5218113"/>
          <p14:tracePt t="54455" x="8435975" y="5218113"/>
          <p14:tracePt t="54474" x="8450263" y="5218113"/>
          <p14:tracePt t="54484" x="8466138" y="5218113"/>
          <p14:tracePt t="54495" x="8480425" y="5218113"/>
          <p14:tracePt t="54503" x="8496300" y="5218113"/>
          <p14:tracePt t="54514" x="8510588" y="5218113"/>
          <p14:tracePt t="54522" x="8524875" y="5218113"/>
          <p14:tracePt t="54531" x="8555038" y="5218113"/>
          <p14:tracePt t="54550" x="8585200" y="5218113"/>
          <p14:tracePt t="54560" x="8599488" y="5218113"/>
          <p14:tracePt t="54581" x="8615363" y="5218113"/>
          <p14:tracePt t="54589" x="8629650" y="5218113"/>
          <p14:tracePt t="54617" x="8643938" y="5218113"/>
          <p14:tracePt t="54627" x="8643938" y="5203825"/>
          <p14:tracePt t="54636" x="8643938" y="5157788"/>
          <p14:tracePt t="54649" x="8643938" y="5143500"/>
          <p14:tracePt t="54655" x="8643938" y="5113338"/>
          <p14:tracePt t="54664" x="8643938" y="5099050"/>
          <p14:tracePt t="54674" x="8643938" y="5068888"/>
          <p14:tracePt t="54684" x="8643938" y="5024438"/>
          <p14:tracePt t="54693" x="8643938" y="5008563"/>
          <p14:tracePt t="54703" x="8643938" y="4964113"/>
          <p14:tracePt t="54714" x="8643938" y="4905375"/>
          <p14:tracePt t="54722" x="8643938" y="4875213"/>
          <p14:tracePt t="54732" x="8643938" y="4830763"/>
          <p14:tracePt t="54741" x="8643938" y="4786313"/>
          <p14:tracePt t="54750" x="8643938" y="4756150"/>
          <p14:tracePt t="54761" x="8643938" y="4725988"/>
          <p14:tracePt t="54769" x="8643938" y="4695825"/>
          <p14:tracePt t="54789" x="8643938" y="4681538"/>
          <p14:tracePt t="54798" x="8643938" y="4665663"/>
          <p14:tracePt t="54808" x="8643938" y="4651375"/>
          <p14:tracePt t="54817" x="8643938" y="4637088"/>
          <p14:tracePt t="54836" x="8643938" y="4621213"/>
          <p14:tracePt t="54856" x="8615363" y="4621213"/>
          <p14:tracePt t="54864" x="8599488" y="4621213"/>
          <p14:tracePt t="54875" x="8570913" y="4621213"/>
          <p14:tracePt t="54884" x="8510588" y="4621213"/>
          <p14:tracePt t="54894" x="8450263" y="4621213"/>
          <p14:tracePt t="54903" x="8405813" y="4621213"/>
          <p14:tracePt t="54914" x="8347075" y="4621213"/>
          <p14:tracePt t="54922" x="8302625" y="4621213"/>
          <p14:tracePt t="54932" x="8286750" y="4621213"/>
          <p14:tracePt t="54941" x="8242300" y="4651375"/>
          <p14:tracePt t="54951" x="8212138" y="4681538"/>
          <p14:tracePt t="54960" x="8181975" y="4711700"/>
          <p14:tracePt t="54970" x="8167688" y="4740275"/>
          <p14:tracePt t="54982" x="8153400" y="4756150"/>
          <p14:tracePt t="54989" x="8137525" y="4786313"/>
          <p14:tracePt t="54998" x="8123238" y="4814888"/>
          <p14:tracePt t="55008" x="8123238" y="4830763"/>
          <p14:tracePt t="55017" x="8107363" y="4845050"/>
          <p14:tracePt t="55026" x="8093075" y="4875213"/>
          <p14:tracePt t="55047" x="8093075" y="4905375"/>
          <p14:tracePt t="55055" x="8093075" y="4919663"/>
          <p14:tracePt t="55066" x="8078788" y="4919663"/>
          <p14:tracePt t="55075" x="8062913" y="4949825"/>
          <p14:tracePt t="55084" x="8062913" y="4964113"/>
          <p14:tracePt t="55094" x="8062913" y="4979988"/>
          <p14:tracePt t="55103" x="8062913" y="4994275"/>
          <p14:tracePt t="55115" x="8048625" y="5008563"/>
          <p14:tracePt t="55123" x="8048625" y="5024438"/>
          <p14:tracePt t="55133" x="8048625" y="5038725"/>
          <p14:tracePt t="55141" x="8048625" y="5054600"/>
          <p14:tracePt t="55151" x="8048625" y="5068888"/>
          <p14:tracePt t="55160" x="8048625" y="5083175"/>
          <p14:tracePt t="55170" x="8048625" y="5099050"/>
          <p14:tracePt t="55181" x="8048625" y="5113338"/>
          <p14:tracePt t="55189" x="8048625" y="5129213"/>
          <p14:tracePt t="55198" x="8048625" y="5143500"/>
          <p14:tracePt t="55208" x="8048625" y="5173663"/>
          <p14:tracePt t="55218" x="8034338" y="5173663"/>
          <p14:tracePt t="55227" x="8034338" y="5203825"/>
          <p14:tracePt t="55236" x="8034338" y="5218113"/>
          <p14:tracePt t="55255" x="8018463" y="5232400"/>
          <p14:tracePt t="55266" x="8018463" y="5248275"/>
          <p14:tracePt t="55274" x="8004175" y="5248275"/>
          <p14:tracePt t="55303" x="8004175" y="5262563"/>
          <p14:tracePt t="55322" x="8004175" y="5278438"/>
          <p14:tracePt t="55341" x="8004175" y="5292725"/>
          <p14:tracePt t="55360" x="7988300" y="5292725"/>
          <p14:tracePt t="55401" x="7974013" y="5307013"/>
          <p14:tracePt t="55417" x="7974013" y="5322888"/>
          <p14:tracePt t="55436" x="7959725" y="5322888"/>
          <p14:tracePt t="55449" x="7943850" y="5322888"/>
          <p14:tracePt t="55456" x="7943850" y="5337175"/>
          <p14:tracePt t="55465" x="7943850" y="5351463"/>
          <p14:tracePt t="55484" x="7929563" y="5367338"/>
          <p14:tracePt t="55514" x="7913688" y="5367338"/>
          <p14:tracePt t="55532" x="7899400" y="5367338"/>
          <p14:tracePt t="55608" x="7885113" y="5367338"/>
          <p14:tracePt t="55665" x="7869238" y="5367338"/>
          <p14:tracePt t="55674" x="7869238" y="5351463"/>
          <p14:tracePt t="55732" x="7869238" y="5337175"/>
          <p14:tracePt t="56075" x="7854950" y="5337175"/>
          <p14:tracePt t="56094" x="7839075" y="5337175"/>
          <p14:tracePt t="56104" x="7824788" y="5337175"/>
          <p14:tracePt t="56123" x="7824788" y="5351463"/>
          <p14:tracePt t="56132" x="7810500" y="5351463"/>
          <p14:tracePt t="56151" x="7794625" y="5351463"/>
          <p14:tracePt t="56161" x="7794625" y="5367338"/>
          <p14:tracePt t="56189" x="7780338" y="5367338"/>
          <p14:tracePt t="56228" x="7766050" y="5367338"/>
          <p14:tracePt t="56275" x="7750175" y="5367338"/>
          <p14:tracePt t="56695" x="7735888" y="5367338"/>
          <p14:tracePt t="56714" x="7720013" y="5367338"/>
          <p14:tracePt t="56732" x="7705725" y="5367338"/>
          <p14:tracePt t="56743" x="7691438" y="5367338"/>
          <p14:tracePt t="56752" x="7691438" y="5381625"/>
          <p14:tracePt t="56762" x="7675563" y="5381625"/>
          <p14:tracePt t="56782" x="7661275" y="5381625"/>
          <p14:tracePt t="56790" x="7645400" y="5381625"/>
          <p14:tracePt t="56799" x="7631113" y="5381625"/>
          <p14:tracePt t="56809" x="7616825" y="5381625"/>
          <p14:tracePt t="56818" x="7600950" y="5381625"/>
          <p14:tracePt t="56838" x="7600950" y="5397500"/>
          <p14:tracePt t="56847" x="7586663" y="5397500"/>
          <p14:tracePt t="56856" x="7570788" y="5397500"/>
          <p14:tracePt t="56895" x="7556500" y="5397500"/>
          <p14:tracePt t="56914" x="7542213" y="5397500"/>
          <p14:tracePt t="56942" x="7526338" y="5397500"/>
          <p14:tracePt t="56980" x="7512050" y="5397500"/>
          <p14:tracePt t="57009" x="7497763" y="5397500"/>
          <p14:tracePt t="57219" x="7481888" y="5397500"/>
          <p14:tracePt t="58572" x="7497763" y="5367338"/>
          <p14:tracePt t="58590" x="7526338" y="5337175"/>
          <p14:tracePt t="58600" x="7526338" y="5307013"/>
          <p14:tracePt t="58619" x="7526338" y="5292725"/>
          <p14:tracePt t="58630" x="7542213" y="5278438"/>
          <p14:tracePt t="59906" x="7512050" y="5278438"/>
          <p14:tracePt t="59915" x="7481888" y="5278438"/>
          <p14:tracePt t="59925" x="7467600" y="5262563"/>
          <p14:tracePt t="59934" x="7423150" y="5248275"/>
          <p14:tracePt t="59944" x="7377113" y="5232400"/>
          <p14:tracePt t="59953" x="7332663" y="5203825"/>
          <p14:tracePt t="59963" x="7273925" y="5173663"/>
          <p14:tracePt t="59972" x="7243763" y="5143500"/>
          <p14:tracePt t="59982" x="7199313" y="5129213"/>
          <p14:tracePt t="59992" x="7169150" y="5113338"/>
          <p14:tracePt t="60001" x="7138988" y="5083175"/>
          <p14:tracePt t="60012" x="7124700" y="5068888"/>
          <p14:tracePt t="60020" x="7064375" y="4979988"/>
          <p14:tracePt t="60030" x="7034213" y="4905375"/>
          <p14:tracePt t="60039" x="6975475" y="4740275"/>
          <p14:tracePt t="60049" x="6961188" y="4637088"/>
          <p14:tracePt t="60058" x="6931025" y="4532313"/>
          <p14:tracePt t="60068" x="6931025" y="4383088"/>
          <p14:tracePt t="60078" x="6900863" y="4278313"/>
          <p14:tracePt t="60087" x="6870700" y="4054475"/>
          <p14:tracePt t="60096" x="6870700" y="3802063"/>
          <p14:tracePt t="60106" x="6870700" y="3636963"/>
          <p14:tracePt t="60115" x="6886575" y="3429000"/>
          <p14:tracePt t="60125" x="6915150" y="3235325"/>
          <p14:tracePt t="60134" x="6915150" y="3055938"/>
          <p14:tracePt t="60144" x="6945313" y="2862263"/>
          <p14:tracePt t="60153" x="6975475" y="2682875"/>
          <p14:tracePt t="60163" x="6989763" y="2579688"/>
          <p14:tracePt t="60172" x="6989763" y="2519363"/>
          <p14:tracePt t="60182" x="7005638" y="2474913"/>
          <p14:tracePt t="60191" x="7005638" y="2460625"/>
          <p14:tracePt t="60201" x="7005638" y="2430463"/>
          <p14:tracePt t="60214" x="7005638" y="2414588"/>
          <p14:tracePt t="60240" x="7005638" y="2400300"/>
          <p14:tracePt t="60392" x="6989763" y="2400300"/>
          <p14:tracePt t="60430" x="6961188" y="2400300"/>
          <p14:tracePt t="60440" x="6931025" y="2414588"/>
          <p14:tracePt t="60449" x="6886575" y="2430463"/>
          <p14:tracePt t="60460" x="6751638" y="2474913"/>
          <p14:tracePt t="60468" x="6618288" y="2519363"/>
          <p14:tracePt t="60480" x="6453188" y="2579688"/>
          <p14:tracePt t="60488" x="6303963" y="2608263"/>
          <p14:tracePt t="60496" x="6051550" y="2654300"/>
          <p14:tracePt t="60506" x="5857875" y="2682875"/>
          <p14:tracePt t="60515" x="5708650" y="2698750"/>
          <p14:tracePt t="60526" x="5559425" y="2698750"/>
          <p14:tracePt t="60535" x="5454650" y="2698750"/>
          <p14:tracePt t="60545" x="5351463" y="2698750"/>
          <p14:tracePt t="60553" x="5276850" y="2698750"/>
          <p14:tracePt t="60564" x="5216525" y="2682875"/>
          <p14:tracePt t="60573" x="5157788" y="2668588"/>
          <p14:tracePt t="60583" x="5111750" y="2638425"/>
          <p14:tracePt t="60592" x="5083175" y="2624138"/>
          <p14:tracePt t="60601" x="5067300" y="2624138"/>
          <p14:tracePt t="60614" x="5053013" y="2608263"/>
          <p14:tracePt t="60630" x="5037138" y="2608263"/>
          <p14:tracePt t="60649" x="5037138" y="2593975"/>
          <p14:tracePt t="61135" x="5037138" y="2608263"/>
          <p14:tracePt t="61145" x="5037138" y="2624138"/>
          <p14:tracePt t="61163" x="5037138" y="2654300"/>
          <p14:tracePt t="61174" x="5037138" y="2668588"/>
          <p14:tracePt t="61182" x="5037138" y="2682875"/>
          <p14:tracePt t="61193" x="5037138" y="2713038"/>
          <p14:tracePt t="61201" x="5037138" y="2728913"/>
          <p14:tracePt t="61213" x="5037138" y="2757488"/>
          <p14:tracePt t="61221" x="5037138" y="2787650"/>
          <p14:tracePt t="61230" x="5053013" y="2817813"/>
          <p14:tracePt t="61240" x="5053013" y="2832100"/>
          <p14:tracePt t="61250" x="5067300" y="2862263"/>
          <p14:tracePt t="61260" x="5067300" y="2878138"/>
          <p14:tracePt t="61268" x="5083175" y="2892425"/>
          <p14:tracePt t="61280" x="5083175" y="2906713"/>
          <p14:tracePt t="61288" x="5097463" y="2922588"/>
          <p14:tracePt t="61307" x="5097463" y="2951163"/>
          <p14:tracePt t="61316" x="5127625" y="2981325"/>
          <p14:tracePt t="61332" x="5141913" y="2997200"/>
          <p14:tracePt t="61335" x="5141913" y="3025775"/>
          <p14:tracePt t="61346" x="5157788" y="3055938"/>
          <p14:tracePt t="61354" x="5172075" y="3055938"/>
          <p14:tracePt t="61364" x="5172075" y="3071813"/>
          <p14:tracePt t="61373" x="5172075" y="3100388"/>
          <p14:tracePt t="61393" x="5186363" y="3116263"/>
          <p14:tracePt t="61402" x="5186363" y="3130550"/>
          <p14:tracePt t="61430" x="5202238" y="3130550"/>
          <p14:tracePt t="61449" x="5202238" y="3146425"/>
          <p14:tracePt t="61481" x="5202238" y="3160713"/>
          <p14:tracePt t="61545" x="5202238" y="3146425"/>
          <p14:tracePt t="66528" x="5216525" y="3146425"/>
          <p14:tracePt t="66538" x="5246688" y="3130550"/>
          <p14:tracePt t="66547" x="5276850" y="3130550"/>
          <p14:tracePt t="66557" x="5321300" y="3116263"/>
          <p14:tracePt t="66566" x="5380038" y="3100388"/>
          <p14:tracePt t="66578" x="5499100" y="3100388"/>
          <p14:tracePt t="66585" x="5589588" y="3100388"/>
          <p14:tracePt t="66594" x="5664200" y="3100388"/>
          <p14:tracePt t="66605" x="5694363" y="3100388"/>
          <p14:tracePt t="66613" x="5738813" y="3100388"/>
          <p14:tracePt t="66624" x="5767388" y="3100388"/>
          <p14:tracePt t="66645" x="5783263" y="3100388"/>
          <p14:tracePt t="66652" x="5813425" y="3100388"/>
          <p14:tracePt t="66681" x="5827713" y="3100388"/>
          <p14:tracePt t="66719" x="5842000" y="3100388"/>
          <p14:tracePt t="66786" x="5842000" y="3116263"/>
          <p14:tracePt t="66794" x="5857875" y="3116263"/>
          <p14:tracePt t="66852" x="5872163" y="3130550"/>
          <p14:tracePt t="66890" x="5872163" y="3146425"/>
          <p14:tracePt t="67281" x="5857875" y="3146425"/>
          <p14:tracePt t="67519" x="5842000" y="3146425"/>
          <p14:tracePt t="67557" x="5827713" y="3146425"/>
          <p14:tracePt t="67595" x="5813425" y="3160713"/>
          <p14:tracePt t="67605" x="5797550" y="3160713"/>
          <p14:tracePt t="67624" x="5783263" y="3160713"/>
          <p14:tracePt t="67645" x="5767388" y="3160713"/>
          <p14:tracePt t="67653" x="5753100" y="3175000"/>
          <p14:tracePt t="67662" x="5738813" y="3175000"/>
          <p14:tracePt t="67672" x="5722938" y="3175000"/>
          <p14:tracePt t="67691" x="5708650" y="3175000"/>
          <p14:tracePt t="67711" x="5694363" y="3175000"/>
          <p14:tracePt t="67729" x="5678488" y="3175000"/>
          <p14:tracePt t="67767" x="5664200" y="3175000"/>
          <p14:tracePt t="67787" x="5648325" y="3175000"/>
          <p14:tracePt t="67815" x="5648325" y="3190875"/>
          <p14:tracePt t="67824" x="5634038" y="3190875"/>
          <p14:tracePt t="68215" x="5619750" y="3205163"/>
          <p14:tracePt t="68225" x="5619750" y="3221038"/>
          <p14:tracePt t="68234" x="5603875" y="3221038"/>
          <p14:tracePt t="68244" x="5603875" y="3235325"/>
          <p14:tracePt t="68253" x="5573713" y="3249613"/>
          <p14:tracePt t="68263" x="5559425" y="3265488"/>
          <p14:tracePt t="68272" x="5529263" y="3309938"/>
          <p14:tracePt t="68282" x="5514975" y="3340100"/>
          <p14:tracePt t="68291" x="5514975" y="3354388"/>
          <p14:tracePt t="68301" x="5484813" y="3368675"/>
          <p14:tracePt t="68310" x="5470525" y="3384550"/>
          <p14:tracePt t="68320" x="5454650" y="3414713"/>
          <p14:tracePt t="68329" x="5426075" y="3414713"/>
          <p14:tracePt t="68339" x="5395913" y="3429000"/>
          <p14:tracePt t="68349" x="5380038" y="3443288"/>
          <p14:tracePt t="68358" x="5351463" y="3459163"/>
          <p14:tracePt t="68368" x="5321300" y="3473450"/>
          <p14:tracePt t="68379" x="5305425" y="3473450"/>
          <p14:tracePt t="68386" x="5276850" y="3489325"/>
          <p14:tracePt t="68396" x="5246688" y="3489325"/>
          <p14:tracePt t="68406" x="5230813" y="3503613"/>
          <p14:tracePt t="68416" x="5202238" y="3503613"/>
          <p14:tracePt t="68426" x="5172075" y="3503613"/>
          <p14:tracePt t="68444" x="5141913" y="3503613"/>
          <p14:tracePt t="68453" x="5127625" y="3503613"/>
          <p14:tracePt t="68463" x="5097463" y="3503613"/>
          <p14:tracePt t="68472" x="5067300" y="3503613"/>
          <p14:tracePt t="68482" x="5037138" y="3503613"/>
          <p14:tracePt t="68492" x="5008563" y="3503613"/>
          <p14:tracePt t="68501" x="4962525" y="3503613"/>
          <p14:tracePt t="68511" x="4948238" y="3489325"/>
          <p14:tracePt t="68520" x="4918075" y="3473450"/>
          <p14:tracePt t="68529" x="4903788" y="3459163"/>
          <p14:tracePt t="68549" x="4873625" y="3443288"/>
          <p14:tracePt t="68559" x="4859338" y="3414713"/>
          <p14:tracePt t="68567" x="4843463" y="3398838"/>
          <p14:tracePt t="68578" x="4843463" y="3384550"/>
          <p14:tracePt t="68586" x="4829175" y="3368675"/>
          <p14:tracePt t="68596" x="4829175" y="3354388"/>
          <p14:tracePt t="68606" x="4814888" y="3340100"/>
          <p14:tracePt t="68615" x="4814888" y="3324225"/>
          <p14:tracePt t="68625" x="4799013" y="3309938"/>
          <p14:tracePt t="68646" x="4799013" y="3294063"/>
          <p14:tracePt t="68654" x="4799013" y="3279775"/>
          <p14:tracePt t="68673" x="4799013" y="3265488"/>
          <p14:tracePt t="68692" x="4799013" y="3249613"/>
          <p14:tracePt t="68701" x="4799013" y="3235325"/>
          <p14:tracePt t="68730" x="4799013" y="3221038"/>
          <p14:tracePt t="68740" x="4799013" y="3205163"/>
          <p14:tracePt t="68760" x="4799013" y="3160713"/>
          <p14:tracePt t="68767" x="4799013" y="3146425"/>
          <p14:tracePt t="68777" x="4784725" y="3130550"/>
          <p14:tracePt t="68787" x="4784725" y="3086100"/>
          <p14:tracePt t="68796" x="4768850" y="3071813"/>
          <p14:tracePt t="68806" x="4768850" y="3041650"/>
          <p14:tracePt t="68815" x="4754563" y="3011488"/>
          <p14:tracePt t="68825" x="4754563" y="2981325"/>
          <p14:tracePt t="68835" x="4754563" y="2922588"/>
          <p14:tracePt t="68844" x="4754563" y="2862263"/>
          <p14:tracePt t="68853" x="4754563" y="2757488"/>
          <p14:tracePt t="68863" x="4754563" y="2668588"/>
          <p14:tracePt t="68873" x="4768850" y="2608263"/>
          <p14:tracePt t="68882" x="4784725" y="2579688"/>
          <p14:tracePt t="68892" x="4784725" y="2549525"/>
          <p14:tracePt t="68901" x="4799013" y="2519363"/>
          <p14:tracePt t="68911" x="4829175" y="2489200"/>
          <p14:tracePt t="68920" x="4843463" y="2474913"/>
          <p14:tracePt t="68929" x="4859338" y="2460625"/>
          <p14:tracePt t="68939" x="4859338" y="2430463"/>
          <p14:tracePt t="68949" x="4873625" y="2430463"/>
          <p14:tracePt t="68959" x="4889500" y="2414588"/>
          <p14:tracePt t="68968" x="4889500" y="2400300"/>
          <p14:tracePt t="68979" x="4918075" y="2400300"/>
          <p14:tracePt t="68987" x="4948238" y="2386013"/>
          <p14:tracePt t="68996" x="4948238" y="2370138"/>
          <p14:tracePt t="69006" x="4978400" y="2370138"/>
          <p14:tracePt t="69015" x="5022850" y="2355850"/>
          <p14:tracePt t="69025" x="5083175" y="2339975"/>
          <p14:tracePt t="69034" x="5097463" y="2339975"/>
          <p14:tracePt t="69044" x="5141913" y="2339975"/>
          <p14:tracePt t="69053" x="5172075" y="2339975"/>
          <p14:tracePt t="69064" x="5216525" y="2339975"/>
          <p14:tracePt t="69072" x="5260975" y="2339975"/>
          <p14:tracePt t="69082" x="5291138" y="2339975"/>
          <p14:tracePt t="69092" x="5335588" y="2339975"/>
          <p14:tracePt t="69101" x="5380038" y="2339975"/>
          <p14:tracePt t="69113" x="5395913" y="2339975"/>
          <p14:tracePt t="69120" x="5426075" y="2339975"/>
          <p14:tracePt t="69130" x="5470525" y="2339975"/>
          <p14:tracePt t="69139" x="5499100" y="2370138"/>
          <p14:tracePt t="69149" x="5514975" y="2386013"/>
          <p14:tracePt t="69159" x="5545138" y="2400300"/>
          <p14:tracePt t="69168" x="5559425" y="2414588"/>
          <p14:tracePt t="69177" x="5559425" y="2430463"/>
          <p14:tracePt t="69188" x="5573713" y="2444750"/>
          <p14:tracePt t="69196" x="5603875" y="2474913"/>
          <p14:tracePt t="69207" x="5634038" y="2519363"/>
          <p14:tracePt t="69215" x="5664200" y="2549525"/>
          <p14:tracePt t="69227" x="5694363" y="2608263"/>
          <p14:tracePt t="69235" x="5708650" y="2624138"/>
          <p14:tracePt t="69244" x="5708650" y="2668588"/>
          <p14:tracePt t="69254" x="5738813" y="2698750"/>
          <p14:tracePt t="69263" x="5753100" y="2728913"/>
          <p14:tracePt t="69282" x="5767388" y="2757488"/>
          <p14:tracePt t="69294" x="5767388" y="2787650"/>
          <p14:tracePt t="69301" x="5783263" y="2803525"/>
          <p14:tracePt t="69311" x="5783263" y="2817813"/>
          <p14:tracePt t="69320" x="5783263" y="2847975"/>
          <p14:tracePt t="69330" x="5783263" y="2862263"/>
          <p14:tracePt t="69340" x="5783263" y="2892425"/>
          <p14:tracePt t="69349" x="5783263" y="2906713"/>
          <p14:tracePt t="69360" x="5783263" y="2936875"/>
          <p14:tracePt t="69369" x="5797550" y="2967038"/>
          <p14:tracePt t="69377" x="5797550" y="2997200"/>
          <p14:tracePt t="69387" x="5797550" y="3041650"/>
          <p14:tracePt t="69396" x="5797550" y="3071813"/>
          <p14:tracePt t="69415" x="5797550" y="3100388"/>
          <p14:tracePt t="69427" x="5813425" y="3130550"/>
          <p14:tracePt t="69444" x="5813425" y="3160713"/>
          <p14:tracePt t="69453" x="5813425" y="3175000"/>
          <p14:tracePt t="69463" x="5813425" y="3190875"/>
          <p14:tracePt t="69473" x="5813425" y="3221038"/>
          <p14:tracePt t="69482" x="5813425" y="3235325"/>
          <p14:tracePt t="69496" x="5813425" y="3265488"/>
          <p14:tracePt t="69501" x="5813425" y="3279775"/>
          <p14:tracePt t="69511" x="5813425" y="3294063"/>
          <p14:tracePt t="69520" x="5813425" y="3340100"/>
          <p14:tracePt t="69530" x="5797550" y="3368675"/>
          <p14:tracePt t="69539" x="5783263" y="3384550"/>
          <p14:tracePt t="69549" x="5767388" y="3414713"/>
          <p14:tracePt t="69560" x="5738813" y="3443288"/>
          <p14:tracePt t="69568" x="5722938" y="3459163"/>
          <p14:tracePt t="69577" x="5708650" y="3473450"/>
          <p14:tracePt t="69587" x="5678488" y="3503613"/>
          <p14:tracePt t="69597" x="5648325" y="3517900"/>
          <p14:tracePt t="69606" x="5619750" y="3548063"/>
          <p14:tracePt t="69616" x="5603875" y="3563938"/>
          <p14:tracePt t="69628" x="5573713" y="3563938"/>
          <p14:tracePt t="69635" x="5545138" y="3578225"/>
          <p14:tracePt t="69644" x="5514975" y="3592513"/>
          <p14:tracePt t="69654" x="5470525" y="3608388"/>
          <p14:tracePt t="69664" x="5440363" y="3622675"/>
          <p14:tracePt t="69674" x="5395913" y="3622675"/>
          <p14:tracePt t="69682" x="5380038" y="3622675"/>
          <p14:tracePt t="69693" x="5351463" y="3622675"/>
          <p14:tracePt t="69713" x="5321300" y="3636963"/>
          <p14:tracePt t="69720" x="5291138" y="3636963"/>
          <p14:tracePt t="69740" x="5276850" y="3636963"/>
          <p14:tracePt t="69749" x="5260975" y="3636963"/>
          <p14:tracePt t="69768" x="5246688" y="3636963"/>
          <p14:tracePt t="69777" x="5230813" y="3636963"/>
          <p14:tracePt t="69787" x="5216525" y="3636963"/>
          <p14:tracePt t="69835" x="5202238" y="3636963"/>
          <p14:tracePt t="69854" x="5186363" y="3636963"/>
          <p14:tracePt t="69893" x="5172075" y="3636963"/>
          <p14:tracePt t="69911" x="5157788" y="3636963"/>
          <p14:tracePt t="69930" x="5141913" y="3636963"/>
          <p14:tracePt t="69939" x="5111750" y="3636963"/>
          <p14:tracePt t="69949" x="5097463" y="3636963"/>
          <p14:tracePt t="69962" x="5083175" y="3636963"/>
          <p14:tracePt t="69968" x="5053013" y="3636963"/>
          <p14:tracePt t="69978" x="5037138" y="3636963"/>
          <p14:tracePt t="69987" x="5022850" y="3636963"/>
          <p14:tracePt t="69997" x="4992688" y="3636963"/>
          <p14:tracePt t="70016" x="4962525" y="3636963"/>
          <p14:tracePt t="70028" x="4948238" y="3636963"/>
          <p14:tracePt t="70044" x="4933950" y="3636963"/>
          <p14:tracePt t="70054" x="4903788" y="3636963"/>
          <p14:tracePt t="70064" x="4889500" y="3608388"/>
          <p14:tracePt t="70076" x="4873625" y="3592513"/>
          <p14:tracePt t="70083" x="4859338" y="3578225"/>
          <p14:tracePt t="70094" x="4843463" y="3548063"/>
          <p14:tracePt t="70102" x="4843463" y="3533775"/>
          <p14:tracePt t="70110" x="4829175" y="3517900"/>
          <p14:tracePt t="70120" x="4829175" y="3489325"/>
          <p14:tracePt t="70140" x="4814888" y="3459163"/>
          <p14:tracePt t="70149" x="4814888" y="3429000"/>
          <p14:tracePt t="70162" x="4799013" y="3414713"/>
          <p14:tracePt t="70168" x="4784725" y="3384550"/>
          <p14:tracePt t="70177" x="4784725" y="3354388"/>
          <p14:tracePt t="70187" x="4784725" y="3340100"/>
          <p14:tracePt t="70197" x="4784725" y="3309938"/>
          <p14:tracePt t="70208" x="4784725" y="3265488"/>
          <p14:tracePt t="70216" x="4784725" y="3235325"/>
          <p14:tracePt t="70227" x="4784725" y="3175000"/>
          <p14:tracePt t="70235" x="4784725" y="3146425"/>
          <p14:tracePt t="70245" x="4784725" y="3116263"/>
          <p14:tracePt t="70254" x="4784725" y="3071813"/>
          <p14:tracePt t="70264" x="4784725" y="3025775"/>
          <p14:tracePt t="70274" x="4784725" y="2997200"/>
          <p14:tracePt t="70283" x="4784725" y="2936875"/>
          <p14:tracePt t="70293" x="4784725" y="2878138"/>
          <p14:tracePt t="70302" x="4784725" y="2787650"/>
          <p14:tracePt t="70311" x="4784725" y="2713038"/>
          <p14:tracePt t="70321" x="4784725" y="2668588"/>
          <p14:tracePt t="70330" x="4784725" y="2608263"/>
          <p14:tracePt t="70346" x="4799013" y="2593975"/>
          <p14:tracePt t="70349" x="4814888" y="2549525"/>
          <p14:tracePt t="70361" x="4829175" y="2535238"/>
          <p14:tracePt t="70368" x="4843463" y="2519363"/>
          <p14:tracePt t="70388" x="4859338" y="2505075"/>
          <p14:tracePt t="70397" x="4873625" y="2505075"/>
          <p14:tracePt t="70408" x="4889500" y="2505075"/>
          <p14:tracePt t="70416" x="4933950" y="2505075"/>
          <p14:tracePt t="70427" x="4978400" y="2505075"/>
          <p14:tracePt t="70436" x="5008563" y="2505075"/>
          <p14:tracePt t="70444" x="5067300" y="2505075"/>
          <p14:tracePt t="70455" x="5127625" y="2519363"/>
          <p14:tracePt t="70464" x="5186363" y="2535238"/>
          <p14:tracePt t="70475" x="5246688" y="2535238"/>
          <p14:tracePt t="70483" x="5305425" y="2563813"/>
          <p14:tracePt t="70494" x="5335588" y="2579688"/>
          <p14:tracePt t="70502" x="5365750" y="2593975"/>
          <p14:tracePt t="70511" x="5395913" y="2608263"/>
          <p14:tracePt t="70521" x="5426075" y="2654300"/>
          <p14:tracePt t="70531" x="5426075" y="2682875"/>
          <p14:tracePt t="70541" x="5454650" y="2713038"/>
          <p14:tracePt t="70549" x="5470525" y="2743200"/>
          <p14:tracePt t="70560" x="5514975" y="2787650"/>
          <p14:tracePt t="70569" x="5529263" y="2832100"/>
          <p14:tracePt t="70579" x="5559425" y="2892425"/>
          <p14:tracePt t="70587" x="5573713" y="2936875"/>
          <p14:tracePt t="70597" x="5589588" y="2967038"/>
          <p14:tracePt t="70607" x="5589588" y="2997200"/>
          <p14:tracePt t="70616" x="5603875" y="3041650"/>
          <p14:tracePt t="70627" x="5603875" y="3055938"/>
          <p14:tracePt t="70636" x="5619750" y="3086100"/>
          <p14:tracePt t="70645" x="5619750" y="3116263"/>
          <p14:tracePt t="70664" x="5619750" y="3130550"/>
          <p14:tracePt t="70673" x="5619750" y="3146425"/>
          <p14:tracePt t="70683" x="5619750" y="3160713"/>
          <p14:tracePt t="70702" x="5634038" y="3175000"/>
          <p14:tracePt t="70711" x="5634038" y="3190875"/>
          <p14:tracePt t="70740" x="5634038" y="3205163"/>
          <p14:tracePt t="70760" x="5634038" y="3221038"/>
          <p14:tracePt t="70778" x="5634038" y="3235325"/>
          <p14:tracePt t="70816" x="5634038" y="3249613"/>
          <p14:tracePt t="71016" x="5634038" y="3265488"/>
          <p14:tracePt t="71617" x="5634038" y="3279775"/>
          <p14:tracePt t="71636" x="5634038" y="3294063"/>
          <p14:tracePt t="71646" x="5634038" y="3309938"/>
          <p14:tracePt t="71675" x="5634038" y="3324225"/>
          <p14:tracePt t="71683" x="5634038" y="3340100"/>
          <p14:tracePt t="71703" x="5634038" y="3354388"/>
          <p14:tracePt t="71712" x="5634038" y="3368675"/>
          <p14:tracePt t="71731" x="5634038" y="3384550"/>
          <p14:tracePt t="71751" x="5634038" y="3398838"/>
          <p14:tracePt t="71769" x="5634038" y="3414713"/>
          <p14:tracePt t="71809" x="5634038" y="3429000"/>
          <p14:tracePt t="71855" x="5634038" y="3443288"/>
          <p14:tracePt t="72160" x="5619750" y="3443288"/>
          <p14:tracePt t="73209" x="5619750" y="3459163"/>
          <p14:tracePt t="73352" x="5603875" y="3459163"/>
          <p14:tracePt t="73401" x="5589588" y="3459163"/>
          <p14:tracePt t="73904" x="5573713" y="3459163"/>
          <p14:tracePt t="73971" x="5559425" y="3459163"/>
          <p14:tracePt t="74065" x="5545138" y="3459163"/>
          <p14:tracePt t="74084" x="5529263" y="3459163"/>
          <p14:tracePt t="74104" x="5529263" y="3473450"/>
          <p14:tracePt t="74113" x="5514975" y="3473450"/>
          <p14:tracePt t="74143" x="5499100" y="3473450"/>
          <p14:tracePt t="74152" x="5484813" y="3473450"/>
          <p14:tracePt t="74181" x="5470525" y="3473450"/>
          <p14:tracePt t="74192" x="5454650" y="3473450"/>
          <p14:tracePt t="74201" x="5440363" y="3473450"/>
          <p14:tracePt t="74210" x="5440363" y="3489325"/>
          <p14:tracePt t="74227" x="5426075" y="3489325"/>
          <p14:tracePt t="74237" x="5410200" y="3489325"/>
          <p14:tracePt t="74258" x="5395913" y="3489325"/>
          <p14:tracePt t="74276" x="5380038" y="3489325"/>
          <p14:tracePt t="74294" x="5365750" y="3489325"/>
          <p14:tracePt t="74332" x="5351463" y="3489325"/>
          <p14:tracePt t="74352" x="5335588" y="3489325"/>
          <p14:tracePt t="74381" x="5321300" y="3489325"/>
          <p14:tracePt t="74399" x="5305425" y="3489325"/>
          <p14:tracePt t="74409" x="5291138" y="3489325"/>
          <p14:tracePt t="74428" x="5276850" y="3489325"/>
          <p14:tracePt t="74438" x="5260975" y="3489325"/>
          <p14:tracePt t="74447" x="5260975" y="3473450"/>
          <p14:tracePt t="74457" x="5246688" y="3473450"/>
          <p14:tracePt t="74466" x="5230813" y="3473450"/>
          <p14:tracePt t="74478" x="5230813" y="3459163"/>
          <p14:tracePt t="74494" x="5216525" y="3443288"/>
          <p14:tracePt t="74505" x="5202238" y="3429000"/>
          <p14:tracePt t="74513" x="5186363" y="3429000"/>
          <p14:tracePt t="74532" x="5172075" y="3429000"/>
          <p14:tracePt t="74543" x="5157788" y="3414713"/>
          <p14:tracePt t="74580" x="5141913" y="3398838"/>
          <p14:tracePt t="74618" x="5127625" y="3398838"/>
          <p14:tracePt t="74658" x="5111750" y="3398838"/>
          <p14:tracePt t="74875" x="5111750" y="3384550"/>
          <p14:tracePt t="74942" x="5111750" y="3368675"/>
          <p14:tracePt t="75190" x="5111750" y="3354388"/>
          <p14:tracePt t="75238" x="5097463" y="3354388"/>
          <p14:tracePt t="75562" x="5083175" y="3354388"/>
          <p14:tracePt t="75658" x="5083175" y="3340100"/>
          <p14:tracePt t="75676" x="5083175" y="3324225"/>
          <p14:tracePt t="75714" x="5083175" y="3309938"/>
          <p14:tracePt t="75744" x="5083175" y="3294063"/>
          <p14:tracePt t="75772" x="5083175" y="3279775"/>
          <p14:tracePt t="75858" x="5097463" y="3279775"/>
          <p14:tracePt t="75904" x="5097463" y="3265488"/>
          <p14:tracePt t="75926" x="5111750" y="3265488"/>
          <p14:tracePt t="76028" x="5111750" y="3249613"/>
          <p14:tracePt t="76381" x="5141913" y="3249613"/>
          <p14:tracePt t="76392" x="5186363" y="3249613"/>
          <p14:tracePt t="76400" x="5246688" y="3265488"/>
          <p14:tracePt t="76412" x="5335588" y="3294063"/>
          <p14:tracePt t="76419" x="5410200" y="3324225"/>
          <p14:tracePt t="76429" x="5499100" y="3354388"/>
          <p14:tracePt t="76439" x="5589588" y="3384550"/>
          <p14:tracePt t="76448" x="5648325" y="3398838"/>
          <p14:tracePt t="76461" x="5753100" y="3429000"/>
          <p14:tracePt t="76467" x="5857875" y="3473450"/>
          <p14:tracePt t="76480" x="5932488" y="3489325"/>
          <p14:tracePt t="76486" x="6021388" y="3533775"/>
          <p14:tracePt t="76497" x="6081713" y="3548063"/>
          <p14:tracePt t="76505" x="6126163" y="3578225"/>
          <p14:tracePt t="76515" x="6170613" y="3578225"/>
          <p14:tracePt t="76525" x="6184900" y="3592513"/>
          <p14:tracePt t="76535" x="6215063" y="3608388"/>
          <p14:tracePt t="76544" x="6229350" y="3622675"/>
          <p14:tracePt t="76563" x="6245225" y="3622675"/>
          <p14:tracePt t="76572" x="6259513" y="3622675"/>
          <p14:tracePt t="76600" x="6275388" y="3622675"/>
          <p14:tracePt t="76614" x="6275388" y="3636963"/>
          <p14:tracePt t="76638" x="6275388" y="3652838"/>
          <p14:tracePt t="76658" x="6275388" y="3667125"/>
          <p14:tracePt t="76667" x="6289675" y="3667125"/>
          <p14:tracePt t="76676" x="6289675" y="3683000"/>
          <p14:tracePt t="76686" x="6289675" y="3697288"/>
          <p14:tracePt t="76699" x="6303963" y="3711575"/>
          <p14:tracePt t="76705" x="6319838" y="3741738"/>
          <p14:tracePt t="76715" x="6319838" y="3771900"/>
          <p14:tracePt t="76724" x="6319838" y="3802063"/>
          <p14:tracePt t="76734" x="6334125" y="3846513"/>
          <p14:tracePt t="76744" x="6334125" y="3890963"/>
          <p14:tracePt t="76753" x="6350000" y="3951288"/>
          <p14:tracePt t="76764" x="6350000" y="3979863"/>
          <p14:tracePt t="76773" x="6350000" y="4025900"/>
          <p14:tracePt t="76781" x="6350000" y="4084638"/>
          <p14:tracePt t="76793" x="6350000" y="4100513"/>
          <p14:tracePt t="76801" x="6350000" y="4129088"/>
          <p14:tracePt t="76810" x="6350000" y="4144963"/>
          <p14:tracePt t="76819" x="6350000" y="4175125"/>
          <p14:tracePt t="76829" x="6350000" y="4189413"/>
          <p14:tracePt t="77192" x="6350000" y="4219575"/>
          <p14:tracePt t="77229" x="6350000" y="4233863"/>
          <p14:tracePt t="77248" x="6364288" y="4249738"/>
          <p14:tracePt t="77258" x="6364288" y="4278313"/>
          <p14:tracePt t="77267" x="6364288" y="4322763"/>
          <p14:tracePt t="77277" x="6364288" y="4368800"/>
          <p14:tracePt t="77286" x="6378575" y="4457700"/>
          <p14:tracePt t="77296" x="6378575" y="4518025"/>
          <p14:tracePt t="77306" x="6378575" y="4576763"/>
          <p14:tracePt t="77315" x="6378575" y="4637088"/>
          <p14:tracePt t="77327" x="6378575" y="4665663"/>
          <p14:tracePt t="77335" x="6378575" y="4711700"/>
          <p14:tracePt t="77343" x="6378575" y="4756150"/>
          <p14:tracePt t="77353" x="6378575" y="4786313"/>
          <p14:tracePt t="77362" x="6378575" y="4860925"/>
          <p14:tracePt t="77372" x="6378575" y="4905375"/>
          <p14:tracePt t="77383" x="6378575" y="4935538"/>
          <p14:tracePt t="77392" x="6378575" y="4964113"/>
          <p14:tracePt t="77400" x="6394450" y="5008563"/>
          <p14:tracePt t="77411" x="6394450" y="5038725"/>
          <p14:tracePt t="77419" x="6394450" y="5054600"/>
          <p14:tracePt t="77429" x="6394450" y="5083175"/>
          <p14:tracePt t="77439" x="6394450" y="5099050"/>
          <p14:tracePt t="77460" x="6394450" y="5113338"/>
          <p14:tracePt t="77467" x="6394450" y="5129213"/>
          <p14:tracePt t="77486" x="6394450" y="5143500"/>
          <p14:tracePt t="77506" x="6394450" y="5157788"/>
          <p14:tracePt t="77534" x="6394450" y="5173663"/>
          <p14:tracePt t="77677" x="6394450" y="5187950"/>
          <p14:tracePt t="77925" x="6394450" y="5203825"/>
          <p14:tracePt t="78477" x="6394450" y="5218113"/>
          <p14:tracePt t="79154" x="6394450" y="5232400"/>
          <p14:tracePt t="79259" x="6394450" y="5248275"/>
          <p14:tracePt t="79335" x="6378575" y="5248275"/>
          <p14:tracePt t="79374" x="6364288" y="5248275"/>
          <p14:tracePt t="79411" x="6350000" y="5248275"/>
          <p14:tracePt t="79450" x="6334125" y="5248275"/>
          <p14:tracePt t="79459" x="6319838" y="5232400"/>
          <p14:tracePt t="79468" x="6319838" y="5218113"/>
          <p14:tracePt t="83042" x="6319838" y="5173663"/>
          <p14:tracePt t="83051" x="6350000" y="5024438"/>
          <p14:tracePt t="83061" x="6424613" y="4621213"/>
          <p14:tracePt t="83070" x="6543675" y="3935413"/>
          <p14:tracePt t="83080" x="6765925" y="2892425"/>
          <p14:tracePt t="83091" x="6931025" y="2236788"/>
          <p14:tracePt t="83099" x="7138988" y="1758950"/>
          <p14:tracePt t="83108" x="7467600" y="879475"/>
          <p14:tracePt t="83119" x="7691438" y="3571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2334F-C97C-B0FC-AA8B-E8F8C8B1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Spatial transcriptomics in NLF mice: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5DAB9-2C4D-C65B-6111-7858C19555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t="8491" b="994"/>
          <a:stretch/>
        </p:blipFill>
        <p:spPr>
          <a:xfrm>
            <a:off x="2823865" y="1572715"/>
            <a:ext cx="2724367" cy="30810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82121C-A46C-2C72-5297-A99349CB327F}"/>
              </a:ext>
            </a:extLst>
          </p:cNvPr>
          <p:cNvGrpSpPr/>
          <p:nvPr/>
        </p:nvGrpSpPr>
        <p:grpSpPr>
          <a:xfrm>
            <a:off x="5513295" y="1938353"/>
            <a:ext cx="4320154" cy="2131701"/>
            <a:chOff x="4664503" y="2606184"/>
            <a:chExt cx="6918982" cy="22769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CC17C7-A545-2203-71B6-9ADA56D06D53}"/>
                </a:ext>
              </a:extLst>
            </p:cNvPr>
            <p:cNvGrpSpPr/>
            <p:nvPr/>
          </p:nvGrpSpPr>
          <p:grpSpPr>
            <a:xfrm>
              <a:off x="4664503" y="2606184"/>
              <a:ext cx="6918982" cy="2276941"/>
              <a:chOff x="4664503" y="2606184"/>
              <a:chExt cx="6918982" cy="22769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7630043-24F4-EEB2-6A96-B27558282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4503" y="2606184"/>
                <a:ext cx="1912077" cy="221508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0003EF2-D176-4205-256D-3D708DEE0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6580" y="2853540"/>
                <a:ext cx="5006905" cy="2029585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82ADA4-48F3-1FC7-7B65-47CEAF4F4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4534" b="14069"/>
            <a:stretch/>
          </p:blipFill>
          <p:spPr>
            <a:xfrm>
              <a:off x="5184170" y="3868332"/>
              <a:ext cx="911830" cy="3077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C8907B6-957E-10E6-A225-42584943E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37" b="31950"/>
            <a:stretch/>
          </p:blipFill>
          <p:spPr>
            <a:xfrm>
              <a:off x="6902098" y="4016242"/>
              <a:ext cx="685993" cy="192141"/>
            </a:xfrm>
            <a:prstGeom prst="rect">
              <a:avLst/>
            </a:prstGeom>
          </p:spPr>
        </p:pic>
      </p:grpSp>
      <p:pic>
        <p:nvPicPr>
          <p:cNvPr id="12" name="Picture 11" descr="Logo&#10;&#10;Description automatically generated with low confidence">
            <a:extLst>
              <a:ext uri="{FF2B5EF4-FFF2-40B4-BE49-F238E27FC236}">
                <a16:creationId xmlns:a16="http://schemas.microsoft.com/office/drawing/2014/main" id="{60E9A754-3F9F-7863-C08E-1257E32B7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1372" y="6473957"/>
            <a:ext cx="1270665" cy="273035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12C4077D-2F00-4789-DCD2-C319A2282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0713" y="6424355"/>
            <a:ext cx="1073764" cy="322917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E21CD8A0-9A60-C50D-3AE8-9920F95102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1828" y="6360771"/>
            <a:ext cx="900172" cy="450086"/>
          </a:xfrm>
          <a:prstGeom prst="rect">
            <a:avLst/>
          </a:prstGeom>
        </p:spPr>
      </p:pic>
      <p:pic>
        <p:nvPicPr>
          <p:cNvPr id="15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7A7726-4F16-CC76-9EAA-A7B9D21E110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6" b="49814"/>
          <a:stretch/>
        </p:blipFill>
        <p:spPr>
          <a:xfrm>
            <a:off x="164033" y="4292092"/>
            <a:ext cx="8781393" cy="25187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C2DAF-94C3-999F-AFCE-56BDEF8C9DE8}"/>
              </a:ext>
            </a:extLst>
          </p:cNvPr>
          <p:cNvSpPr txBox="1"/>
          <p:nvPr/>
        </p:nvSpPr>
        <p:spPr>
          <a:xfrm>
            <a:off x="3543094" y="237270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Plaque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94DAC2-AB1F-CEC6-E041-D3571813874C}"/>
              </a:ext>
            </a:extLst>
          </p:cNvPr>
          <p:cNvSpPr txBox="1"/>
          <p:nvPr/>
        </p:nvSpPr>
        <p:spPr>
          <a:xfrm>
            <a:off x="2823865" y="262006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Away</a:t>
            </a:r>
          </a:p>
        </p:txBody>
      </p:sp>
      <p:pic>
        <p:nvPicPr>
          <p:cNvPr id="65" name="Video 64">
            <a:hlinkClick r:id="" action="ppaction://media"/>
            <a:extLst>
              <a:ext uri="{FF2B5EF4-FFF2-40B4-BE49-F238E27FC236}">
                <a16:creationId xmlns:a16="http://schemas.microsoft.com/office/drawing/2014/main" id="{56700A5E-469A-00C7-53B0-C8F87D1226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9144000" y="5143500"/>
            <a:ext cx="3047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110">
        <p:fade/>
      </p:transition>
    </mc:Choice>
    <mc:Fallback xmlns="">
      <p:transition spd="med" advTm="611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86" x="4591050" y="6280150"/>
          <p14:tracePt t="3199" x="3055938" y="6380163"/>
          <p14:tracePt t="3208" x="3249613" y="6127750"/>
          <p14:tracePt t="3218" x="3592513" y="5486400"/>
          <p14:tracePt t="3228" x="3786188" y="5099050"/>
          <p14:tracePt t="3236" x="3919538" y="4860925"/>
          <p14:tracePt t="3245" x="4010025" y="4651375"/>
          <p14:tracePt t="3255" x="4143375" y="4443413"/>
          <p14:tracePt t="3267" x="4262438" y="4114800"/>
          <p14:tracePt t="3274" x="4322763" y="3951288"/>
          <p14:tracePt t="3285" x="4367213" y="3846513"/>
          <p14:tracePt t="3294" x="4381500" y="3786188"/>
          <p14:tracePt t="3303" x="4411663" y="3741738"/>
          <p14:tracePt t="3312" x="4441825" y="3697288"/>
          <p14:tracePt t="3322" x="4456113" y="3652838"/>
          <p14:tracePt t="3332" x="4471988" y="3622675"/>
          <p14:tracePt t="3341" x="4500563" y="3578225"/>
          <p14:tracePt t="3351" x="4516438" y="3548063"/>
          <p14:tracePt t="3360" x="4530725" y="3503613"/>
          <p14:tracePt t="3370" x="4546600" y="3503613"/>
          <p14:tracePt t="3379" x="4560888" y="3473450"/>
          <p14:tracePt t="3388" x="4591050" y="3443288"/>
          <p14:tracePt t="3399" x="4605338" y="3414713"/>
          <p14:tracePt t="3407" x="4621213" y="3414713"/>
          <p14:tracePt t="3418" x="4621213" y="3398838"/>
          <p14:tracePt t="3427" x="4621213" y="3384550"/>
          <p14:tracePt t="3437" x="4635500" y="3384550"/>
          <p14:tracePt t="3446" x="4649788" y="3354388"/>
          <p14:tracePt t="3456" x="4649788" y="3340100"/>
          <p14:tracePt t="3466" x="4679950" y="3294063"/>
          <p14:tracePt t="3474" x="4679950" y="3249613"/>
          <p14:tracePt t="3487" x="4694238" y="3221038"/>
          <p14:tracePt t="3493" x="4710113" y="3190875"/>
          <p14:tracePt t="3504" x="4724400" y="3175000"/>
          <p14:tracePt t="3513" x="4740275" y="3146425"/>
          <p14:tracePt t="3533" x="4740275" y="3130550"/>
          <p14:tracePt t="3541" x="4740275" y="3116263"/>
          <p14:tracePt t="3551" x="4754563" y="3100388"/>
          <p14:tracePt t="4121" x="4784725" y="3100388"/>
          <p14:tracePt t="4140" x="4814888" y="3100388"/>
          <p14:tracePt t="4151" x="4829175" y="3100388"/>
          <p14:tracePt t="4160" x="4873625" y="3100388"/>
          <p14:tracePt t="4168" x="4903788" y="3100388"/>
          <p14:tracePt t="4178" x="4933950" y="3100388"/>
          <p14:tracePt t="4188" x="4992688" y="3100388"/>
          <p14:tracePt t="4197" x="5053013" y="3100388"/>
          <p14:tracePt t="4208" x="5111750" y="3100388"/>
          <p14:tracePt t="4217" x="5157788" y="3100388"/>
          <p14:tracePt t="4226" x="5202238" y="3100388"/>
          <p14:tracePt t="4235" x="5230813" y="3100388"/>
          <p14:tracePt t="4245" x="5246688" y="3116263"/>
          <p14:tracePt t="4254" x="5260975" y="3116263"/>
          <p14:tracePt t="4266" x="5276850" y="3116263"/>
          <p14:tracePt t="4273" x="5291138" y="3116263"/>
          <p14:tracePt t="4285" x="5305425" y="3116263"/>
          <p14:tracePt t="4292" x="5321300" y="3116263"/>
          <p14:tracePt t="4302" x="5335588" y="3130550"/>
          <p14:tracePt t="4321" x="5351463" y="3130550"/>
          <p14:tracePt t="4330" x="5365750" y="3146425"/>
          <p14:tracePt t="4350" x="5380038" y="3146425"/>
          <p14:tracePt t="4360" x="5410200" y="3160713"/>
          <p14:tracePt t="4379" x="5426075" y="3160713"/>
          <p14:tracePt t="4388" x="5440363" y="3160713"/>
          <p14:tracePt t="4397" x="5454650" y="3160713"/>
          <p14:tracePt t="4407" x="5470525" y="3160713"/>
          <p14:tracePt t="4417" x="5484813" y="3160713"/>
          <p14:tracePt t="4426" x="5484813" y="3175000"/>
          <p14:tracePt t="4435" x="5514975" y="3175000"/>
          <p14:tracePt t="4444" x="5529263" y="3175000"/>
          <p14:tracePt t="4463" x="5545138" y="3175000"/>
          <p14:tracePt t="4483" x="5559425" y="3175000"/>
          <p14:tracePt t="4492" x="5573713" y="3175000"/>
          <p14:tracePt t="4512" x="5589588" y="3175000"/>
          <p14:tracePt t="4683" x="5603875" y="3205163"/>
          <p14:tracePt t="4750" x="5619750" y="3205163"/>
          <p14:tracePt t="4759" x="5634038" y="3205163"/>
          <p14:tracePt t="4778" x="5648325" y="3205163"/>
          <p14:tracePt t="4787" x="5678488" y="3205163"/>
          <p14:tracePt t="4798" x="5722938" y="3205163"/>
          <p14:tracePt t="4806" x="5753100" y="3205163"/>
          <p14:tracePt t="4817" x="5783263" y="3205163"/>
          <p14:tracePt t="4825" x="5827713" y="3205163"/>
          <p14:tracePt t="4834" x="5842000" y="3205163"/>
          <p14:tracePt t="4844" x="5872163" y="3205163"/>
          <p14:tracePt t="4854" x="5888038" y="3205163"/>
          <p14:tracePt t="4864" x="5916613" y="3205163"/>
          <p14:tracePt t="4873" x="5932488" y="3205163"/>
          <p14:tracePt t="4884" x="5946775" y="3205163"/>
          <p14:tracePt t="4892" x="5962650" y="3205163"/>
          <p14:tracePt t="4901" x="5976938" y="3205163"/>
          <p14:tracePt t="4911" x="6007100" y="3205163"/>
          <p14:tracePt t="4920" x="6035675" y="3205163"/>
          <p14:tracePt t="4932" x="6051550" y="3205163"/>
          <p14:tracePt t="4940" x="6065838" y="3205163"/>
          <p14:tracePt t="4951" x="6081713" y="3205163"/>
          <p14:tracePt t="4968" x="6096000" y="3205163"/>
          <p14:tracePt t="4977" x="6110288" y="3205163"/>
          <p14:tracePt t="4987" x="6126163" y="3205163"/>
          <p14:tracePt t="5006" x="6140450" y="3205163"/>
          <p14:tracePt t="5017" x="6156325" y="3205163"/>
          <p14:tracePt t="5034" x="6170613" y="3205163"/>
          <p14:tracePt t="5044" x="6200775" y="3205163"/>
          <p14:tracePt t="5064" x="6215063" y="3205163"/>
          <p14:tracePt t="5072" x="6229350" y="3205163"/>
          <p14:tracePt t="5091" x="6245225" y="3205163"/>
          <p14:tracePt t="5110" x="6259513" y="3205163"/>
          <p14:tracePt t="5129" x="6275388" y="3205163"/>
          <p14:tracePt t="5225" x="6289675" y="3205163"/>
          <p14:tracePt t="5329" x="6303963" y="3205163"/>
          <p14:tracePt t="6290" x="6334125" y="3205163"/>
          <p14:tracePt t="6300" x="6350000" y="3205163"/>
          <p14:tracePt t="6309" x="6350000" y="3190875"/>
          <p14:tracePt t="6319" x="6364288" y="3190875"/>
          <p14:tracePt t="6329" x="6394450" y="3190875"/>
          <p14:tracePt t="6348" x="6424613" y="3175000"/>
          <p14:tracePt t="6357" x="6438900" y="3175000"/>
          <p14:tracePt t="6367" x="6453188" y="3160713"/>
          <p14:tracePt t="6377" x="6469063" y="3160713"/>
          <p14:tracePt t="6386" x="6483350" y="3160713"/>
          <p14:tracePt t="6404" x="6497638" y="3146425"/>
          <p14:tracePt t="6415" x="6513513" y="3146425"/>
          <p14:tracePt t="6452" x="6527800" y="3146425"/>
          <p14:tracePt t="6471" x="6543675" y="3130550"/>
          <p14:tracePt t="6500" x="6543675" y="3100388"/>
          <p14:tracePt t="6519" x="6543675" y="3086100"/>
          <p14:tracePt t="6529" x="6543675" y="3071813"/>
          <p14:tracePt t="6548" x="6543675" y="3055938"/>
          <p14:tracePt t="6557" x="6543675" y="3041650"/>
          <p14:tracePt t="6567" x="6543675" y="3025775"/>
          <p14:tracePt t="6585" x="6527800" y="3011488"/>
          <p14:tracePt t="6594" x="6513513" y="2997200"/>
          <p14:tracePt t="6604" x="6497638" y="2997200"/>
          <p14:tracePt t="6614" x="6483350" y="2967038"/>
          <p14:tracePt t="6624" x="6453188" y="2951163"/>
          <p14:tracePt t="6634" x="6424613" y="2936875"/>
          <p14:tracePt t="6642" x="6394450" y="2922588"/>
          <p14:tracePt t="6662" x="6364288" y="2922588"/>
          <p14:tracePt t="6671" x="6350000" y="2922588"/>
          <p14:tracePt t="6683" x="6319838" y="2922588"/>
          <p14:tracePt t="6690" x="6289675" y="2922588"/>
          <p14:tracePt t="6710" x="6259513" y="2922588"/>
          <p14:tracePt t="6719" x="6245225" y="2922588"/>
          <p14:tracePt t="6748" x="6229350" y="2922588"/>
          <p14:tracePt t="6757" x="6215063" y="2922588"/>
          <p14:tracePt t="6776" x="6215063" y="2936875"/>
          <p14:tracePt t="6785" x="6200775" y="2936875"/>
          <p14:tracePt t="6795" x="6184900" y="2936875"/>
          <p14:tracePt t="6804" x="6170613" y="2951163"/>
          <p14:tracePt t="6814" x="6170613" y="2967038"/>
          <p14:tracePt t="6823" x="6156325" y="2981325"/>
          <p14:tracePt t="6834" x="6140450" y="2997200"/>
          <p14:tracePt t="6852" x="6126163" y="3011488"/>
          <p14:tracePt t="6862" x="6110288" y="3025775"/>
          <p14:tracePt t="6871" x="6096000" y="3025775"/>
          <p14:tracePt t="6882" x="6081713" y="3025775"/>
          <p14:tracePt t="6890" x="6051550" y="3041650"/>
          <p14:tracePt t="6901" x="6035675" y="3055938"/>
          <p14:tracePt t="6909" x="6007100" y="3055938"/>
          <p14:tracePt t="6918" x="5976938" y="3055938"/>
          <p14:tracePt t="6928" x="5962650" y="3071813"/>
          <p14:tracePt t="6937" x="5932488" y="3071813"/>
          <p14:tracePt t="6948" x="5902325" y="3086100"/>
          <p14:tracePt t="6967" x="5872163" y="3086100"/>
          <p14:tracePt t="6975" x="5857875" y="3086100"/>
          <p14:tracePt t="7004" x="5842000" y="3100388"/>
          <p14:tracePt t="7034" x="5827713" y="3100388"/>
          <p14:tracePt t="7042" x="5827713" y="3116263"/>
          <p14:tracePt t="7080" x="5827713" y="3130550"/>
          <p14:tracePt t="7089" x="5827713" y="3146425"/>
          <p14:tracePt t="7101" x="5827713" y="3160713"/>
          <p14:tracePt t="7109" x="5842000" y="3160713"/>
          <p14:tracePt t="7118" x="5857875" y="3205163"/>
          <p14:tracePt t="7128" x="5902325" y="3235325"/>
          <p14:tracePt t="7137" x="5932488" y="3249613"/>
          <p14:tracePt t="7147" x="5962650" y="3279775"/>
          <p14:tracePt t="7156" x="6021388" y="3309938"/>
          <p14:tracePt t="7167" x="6065838" y="3340100"/>
          <p14:tracePt t="7176" x="6126163" y="3368675"/>
          <p14:tracePt t="7185" x="6170613" y="3384550"/>
          <p14:tracePt t="7194" x="6215063" y="3398838"/>
          <p14:tracePt t="7204" x="6259513" y="3398838"/>
          <p14:tracePt t="7214" x="6289675" y="3398838"/>
          <p14:tracePt t="7223" x="6319838" y="3398838"/>
          <p14:tracePt t="7234" x="6350000" y="3398838"/>
          <p14:tracePt t="7242" x="6364288" y="3398838"/>
          <p14:tracePt t="7251" x="6378575" y="3398838"/>
          <p14:tracePt t="7268" x="6394450" y="3398838"/>
          <p14:tracePt t="7289" x="6408738" y="3398838"/>
          <p14:tracePt t="7308" x="6424613" y="3384550"/>
          <p14:tracePt t="7318" x="6424613" y="3368675"/>
          <p14:tracePt t="7328" x="6424613" y="3354388"/>
          <p14:tracePt t="7422" x="6408738" y="3354388"/>
          <p14:tracePt t="7470" x="6394450" y="3354388"/>
          <p14:tracePt t="7613" x="6394450" y="3340100"/>
          <p14:tracePt t="7633" x="6378575" y="3340100"/>
          <p14:tracePt t="7660" x="6378575" y="3324225"/>
          <p14:tracePt t="7708" x="6364288" y="3324225"/>
          <p14:tracePt t="7737" x="6364288" y="3309938"/>
          <p14:tracePt t="7974" x="6364288" y="3265488"/>
          <p14:tracePt t="8003" x="6350000" y="3265488"/>
          <p14:tracePt t="8022" x="6334125" y="3265488"/>
          <p14:tracePt t="8041" x="6319838" y="3265488"/>
          <p14:tracePt t="8060" x="6303963" y="3265488"/>
          <p14:tracePt t="8069" x="6303963" y="3249613"/>
          <p14:tracePt t="8089" x="6289675" y="3235325"/>
          <p14:tracePt t="8108" x="6275388" y="3235325"/>
          <p14:tracePt t="8174" x="6275388" y="3221038"/>
          <p14:tracePt t="8183" x="6289675" y="3221038"/>
          <p14:tracePt t="8202" x="6319838" y="3205163"/>
          <p14:tracePt t="8212" x="6364288" y="3205163"/>
          <p14:tracePt t="8221" x="6394450" y="3205163"/>
          <p14:tracePt t="8233" x="6438900" y="3205163"/>
          <p14:tracePt t="8240" x="6497638" y="3205163"/>
          <p14:tracePt t="8250" x="6527800" y="3205163"/>
          <p14:tracePt t="8267" x="6557963" y="3205163"/>
          <p14:tracePt t="8269" x="6572250" y="3205163"/>
          <p14:tracePt t="8280" x="6588125" y="3205163"/>
          <p14:tracePt t="8288" x="6618288" y="3205163"/>
          <p14:tracePt t="8300" x="6618288" y="3190875"/>
          <p14:tracePt t="8308" x="6632575" y="3190875"/>
          <p14:tracePt t="8317" x="6646863" y="3190875"/>
          <p14:tracePt t="8326" x="6662738" y="3190875"/>
          <p14:tracePt t="8345" x="6692900" y="3190875"/>
          <p14:tracePt t="8516" x="6721475" y="3175000"/>
          <p14:tracePt t="8545" x="6721475" y="3160713"/>
          <p14:tracePt t="8554" x="6721475" y="3146425"/>
          <p14:tracePt t="8565" x="6721475" y="3130550"/>
          <p14:tracePt t="8574" x="6721475" y="3116263"/>
          <p14:tracePt t="8583" x="6721475" y="3086100"/>
          <p14:tracePt t="8592" x="6721475" y="3071813"/>
          <p14:tracePt t="8602" x="6721475" y="2967038"/>
          <p14:tracePt t="8612" x="6692900" y="2847975"/>
          <p14:tracePt t="8621" x="6692900" y="2713038"/>
          <p14:tracePt t="8631" x="6677025" y="2638425"/>
          <p14:tracePt t="8641" x="6677025" y="2563813"/>
          <p14:tracePt t="8650" x="6662738" y="2505075"/>
          <p14:tracePt t="8659" x="6662738" y="2444750"/>
          <p14:tracePt t="8669" x="6662738" y="2430463"/>
          <p14:tracePt t="8678" x="6646863" y="2370138"/>
          <p14:tracePt t="8688" x="6646863" y="2325688"/>
          <p14:tracePt t="8698" x="6646863" y="2281238"/>
          <p14:tracePt t="8708" x="6632575" y="2206625"/>
          <p14:tracePt t="8717" x="6632575" y="2176463"/>
          <p14:tracePt t="8726" x="6632575" y="2132013"/>
          <p14:tracePt t="8735" x="6632575" y="2087563"/>
          <p14:tracePt t="8746" x="6632575" y="2071688"/>
          <p14:tracePt t="8754" x="6632575" y="2043113"/>
          <p14:tracePt t="8764" x="6632575" y="2027238"/>
          <p14:tracePt t="8783" x="6632575" y="2012950"/>
          <p14:tracePt t="8821" x="6646863" y="2012950"/>
          <p14:tracePt t="8840" x="6662738" y="2012950"/>
          <p14:tracePt t="8869" x="6677025" y="2012950"/>
          <p14:tracePt t="8878" x="6677025" y="2027238"/>
          <p14:tracePt t="8887" x="6692900" y="2043113"/>
          <p14:tracePt t="8897" x="6692900" y="2057400"/>
          <p14:tracePt t="8907" x="6707188" y="2057400"/>
          <p14:tracePt t="8916" x="6721475" y="2071688"/>
          <p14:tracePt t="8926" x="6737350" y="2087563"/>
          <p14:tracePt t="8935" x="6751638" y="2101850"/>
          <p14:tracePt t="8944" x="6781800" y="2117725"/>
          <p14:tracePt t="8954" x="6796088" y="2146300"/>
          <p14:tracePt t="8965" x="6826250" y="2192338"/>
          <p14:tracePt t="8973" x="6840538" y="2220913"/>
          <p14:tracePt t="8983" x="6856413" y="2236788"/>
          <p14:tracePt t="8992" x="6870700" y="2265363"/>
          <p14:tracePt t="9002" x="6886575" y="2295525"/>
          <p14:tracePt t="9012" x="6900863" y="2339975"/>
          <p14:tracePt t="9021" x="6915150" y="2355850"/>
          <p14:tracePt t="9031" x="6931025" y="2386013"/>
          <p14:tracePt t="9040" x="6931025" y="2400300"/>
          <p14:tracePt t="9050" x="6931025" y="2414588"/>
          <p14:tracePt t="9059" x="6931025" y="2444750"/>
          <p14:tracePt t="9068" x="6931025" y="2460625"/>
          <p14:tracePt t="9079" x="6945313" y="2474913"/>
          <p14:tracePt t="9087" x="6945313" y="2505075"/>
          <p14:tracePt t="9107" x="6945313" y="2549525"/>
          <p14:tracePt t="9116" x="6961188" y="2579688"/>
          <p14:tracePt t="9126" x="6961188" y="2608263"/>
          <p14:tracePt t="9135" x="6961188" y="2668588"/>
          <p14:tracePt t="9145" x="6975475" y="2698750"/>
          <p14:tracePt t="9154" x="6975475" y="2728913"/>
          <p14:tracePt t="9164" x="6975475" y="2743200"/>
          <p14:tracePt t="9173" x="6975475" y="2773363"/>
          <p14:tracePt t="9183" x="6975475" y="2787650"/>
          <p14:tracePt t="9192" x="6975475" y="2803525"/>
          <p14:tracePt t="9201" x="6975475" y="2817813"/>
          <p14:tracePt t="9220" x="6989763" y="2847975"/>
          <p14:tracePt t="9230" x="6989763" y="2862263"/>
          <p14:tracePt t="9250" x="6989763" y="2878138"/>
          <p14:tracePt t="9259" x="6989763" y="2906713"/>
          <p14:tracePt t="9279" x="6989763" y="2922588"/>
          <p14:tracePt t="9287" x="6989763" y="2936875"/>
          <p14:tracePt t="9298" x="6989763" y="2967038"/>
          <p14:tracePt t="9307" x="6989763" y="2981325"/>
          <p14:tracePt t="9325" x="6989763" y="2997200"/>
          <p14:tracePt t="9335" x="6989763" y="3011488"/>
          <p14:tracePt t="9354" x="6989763" y="3025775"/>
          <p14:tracePt t="9382" x="7005638" y="3025775"/>
          <p14:tracePt t="9391" x="7005638" y="3041650"/>
          <p14:tracePt t="9411" x="7005638" y="3055938"/>
          <p14:tracePt t="9449" x="7019925" y="3071813"/>
          <p14:tracePt t="9468" x="7019925" y="3086100"/>
          <p14:tracePt t="9487" x="7019925" y="3100388"/>
          <p14:tracePt t="9525" x="7034213" y="3100388"/>
          <p14:tracePt t="9591" x="7034213" y="3116263"/>
          <p14:tracePt t="9716" x="7034213" y="3100388"/>
          <p14:tracePt t="9724" x="7034213" y="3086100"/>
          <p14:tracePt t="9744" x="7034213" y="3071813"/>
          <p14:tracePt t="9820" x="7050088" y="3071813"/>
          <p14:tracePt t="9848" x="7050088" y="3055938"/>
          <p14:tracePt t="9924" x="7064375" y="3055938"/>
          <p14:tracePt t="10029" x="7080250" y="3055938"/>
          <p14:tracePt t="10096" x="7094538" y="3055938"/>
          <p14:tracePt t="10210" x="7094538" y="3041650"/>
          <p14:tracePt t="10590" x="7094538" y="3055938"/>
          <p14:tracePt t="10676" x="7094538" y="3071813"/>
          <p14:tracePt t="10743" x="7094538" y="3086100"/>
          <p14:tracePt t="10818" x="7094538" y="3100388"/>
          <p14:tracePt t="10885" x="7094538" y="3116263"/>
          <p14:tracePt t="10905" x="7094538" y="3130550"/>
          <p14:tracePt t="10982" x="7094538" y="3146425"/>
          <p14:tracePt t="11048" x="7094538" y="3160713"/>
          <p14:tracePt t="11115" x="7094538" y="3175000"/>
          <p14:tracePt t="11248" x="7094538" y="3190875"/>
          <p14:tracePt t="11647" x="7094538" y="3205163"/>
          <p14:tracePt t="11989" x="7080250" y="3205163"/>
          <p14:tracePt t="12056" x="7064375" y="3205163"/>
          <p14:tracePt t="12093" x="7050088" y="3205163"/>
          <p14:tracePt t="12103" x="7050088" y="3190875"/>
          <p14:tracePt t="12341" x="7034213" y="3190875"/>
          <p14:tracePt t="12350" x="6989763" y="3190875"/>
          <p14:tracePt t="12360" x="6975475" y="3190875"/>
          <p14:tracePt t="12369" x="6915150" y="3190875"/>
          <p14:tracePt t="12379" x="6840538" y="3190875"/>
          <p14:tracePt t="12389" x="6737350" y="3190875"/>
          <p14:tracePt t="12399" x="6572250" y="3190875"/>
          <p14:tracePt t="12408" x="6364288" y="3190875"/>
          <p14:tracePt t="12417" x="6215063" y="3190875"/>
          <p14:tracePt t="12427" x="6065838" y="3190875"/>
          <p14:tracePt t="12436" x="5797550" y="3160713"/>
          <p14:tracePt t="12446" x="5545138" y="3146425"/>
          <p14:tracePt t="12456" x="5305425" y="3116263"/>
          <p14:tracePt t="12466" x="5083175" y="3100388"/>
          <p14:tracePt t="12474" x="4829175" y="3055938"/>
          <p14:tracePt t="12484" x="4605338" y="3041650"/>
          <p14:tracePt t="12493" x="4397375" y="2997200"/>
          <p14:tracePt t="12503" x="4232275" y="2997200"/>
          <p14:tracePt t="12512" x="4098925" y="2981325"/>
          <p14:tracePt t="12521" x="4024313" y="2967038"/>
          <p14:tracePt t="12532" x="3979863" y="2951163"/>
          <p14:tracePt t="12541" x="3935413" y="2951163"/>
          <p14:tracePt t="12550" x="3919538" y="2936875"/>
          <p14:tracePt t="12561" x="3889375" y="2936875"/>
          <p14:tracePt t="12569" x="3889375" y="2922588"/>
          <p14:tracePt t="12807" x="3875088" y="2922588"/>
          <p14:tracePt t="12816" x="3875088" y="2892425"/>
          <p14:tracePt t="12827" x="3875088" y="2878138"/>
          <p14:tracePt t="12835" x="3875088" y="2862263"/>
          <p14:tracePt t="12846" x="3875088" y="2832100"/>
          <p14:tracePt t="12855" x="3875088" y="2817813"/>
          <p14:tracePt t="12866" x="3875088" y="2773363"/>
          <p14:tracePt t="12873" x="3875088" y="2743200"/>
          <p14:tracePt t="12883" x="3875088" y="2728913"/>
          <p14:tracePt t="12893" x="3875088" y="2682875"/>
          <p14:tracePt t="12902" x="3875088" y="2654300"/>
          <p14:tracePt t="12912" x="3875088" y="2624138"/>
          <p14:tracePt t="12921" x="3905250" y="2563813"/>
          <p14:tracePt t="12932" x="3935413" y="2519363"/>
          <p14:tracePt t="12940" x="3949700" y="2474913"/>
          <p14:tracePt t="12950" x="3963988" y="2444750"/>
          <p14:tracePt t="12960" x="3979863" y="2430463"/>
          <p14:tracePt t="12969" x="3994150" y="2386013"/>
          <p14:tracePt t="12978" x="3994150" y="2370138"/>
          <p14:tracePt t="12998" x="4010025" y="2355850"/>
          <p14:tracePt t="13008" x="4010025" y="2339975"/>
          <p14:tracePt t="13016" x="4010025" y="2325688"/>
          <p14:tracePt t="13026" x="4024313" y="2325688"/>
          <p14:tracePt t="13131" x="4024313" y="2339975"/>
          <p14:tracePt t="13140" x="4010025" y="2370138"/>
          <p14:tracePt t="13149" x="4010025" y="2386013"/>
          <p14:tracePt t="13159" x="3994150" y="2430463"/>
          <p14:tracePt t="13169" x="3994150" y="2460625"/>
          <p14:tracePt t="13178" x="3994150" y="2489200"/>
          <p14:tracePt t="13188" x="3979863" y="2549525"/>
          <p14:tracePt t="13198" x="3979863" y="2608263"/>
          <p14:tracePt t="13207" x="3963988" y="2682875"/>
          <p14:tracePt t="13216" x="3963988" y="2757488"/>
          <p14:tracePt t="13227" x="3949700" y="2817813"/>
          <p14:tracePt t="13235" x="3949700" y="2878138"/>
          <p14:tracePt t="13244" x="3949700" y="2951163"/>
          <p14:tracePt t="13254" x="3949700" y="2981325"/>
          <p14:tracePt t="13265" x="3949700" y="3011488"/>
          <p14:tracePt t="13273" x="3949700" y="3025775"/>
          <p14:tracePt t="13302" x="3949700" y="3041650"/>
          <p14:tracePt t="13349" x="3949700" y="3025775"/>
          <p14:tracePt t="13358" x="3949700" y="2967038"/>
          <p14:tracePt t="13368" x="3963988" y="2906713"/>
          <p14:tracePt t="13378" x="3994150" y="2847975"/>
          <p14:tracePt t="13387" x="4010025" y="2787650"/>
          <p14:tracePt t="13399" x="4024313" y="2757488"/>
          <p14:tracePt t="13408" x="4024313" y="2743200"/>
          <p14:tracePt t="13415" x="4038600" y="2728913"/>
          <p14:tracePt t="13435" x="4038600" y="2713038"/>
          <p14:tracePt t="13473" x="4024313" y="2713038"/>
          <p14:tracePt t="13493" x="3994150" y="2713038"/>
          <p14:tracePt t="13501" x="3963988" y="2728913"/>
          <p14:tracePt t="13511" x="3949700" y="2743200"/>
          <p14:tracePt t="13521" x="3905250" y="2757488"/>
          <p14:tracePt t="13532" x="3844925" y="2773363"/>
          <p14:tracePt t="13539" x="3816350" y="2773363"/>
          <p14:tracePt t="13549" x="3756025" y="2773363"/>
          <p14:tracePt t="13559" x="3695700" y="2787650"/>
          <p14:tracePt t="13568" x="3636963" y="2803525"/>
          <p14:tracePt t="13578" x="3621088" y="2803525"/>
          <p14:tracePt t="13587" x="3576638" y="2803525"/>
          <p14:tracePt t="13598" x="3548063" y="2803525"/>
          <p14:tracePt t="13606" x="3532188" y="2803525"/>
          <p14:tracePt t="13615" x="3517900" y="2803525"/>
          <p14:tracePt t="13625" x="3502025" y="2803525"/>
          <p14:tracePt t="13644" x="3487738" y="2803525"/>
          <p14:tracePt t="13654" x="3473450" y="2803525"/>
          <p14:tracePt t="13672" x="3457575" y="2803525"/>
          <p14:tracePt t="13682" x="3457575" y="2787650"/>
          <p14:tracePt t="13711" x="3443288" y="2787650"/>
          <p14:tracePt t="13731" x="3427413" y="2787650"/>
          <p14:tracePt t="13787" x="3413125" y="2787650"/>
          <p14:tracePt t="13816" x="3413125" y="2803525"/>
          <p14:tracePt t="13825" x="3413125" y="2847975"/>
          <p14:tracePt t="13834" x="3413125" y="2936875"/>
          <p14:tracePt t="13845" x="3413125" y="3041650"/>
          <p14:tracePt t="13854" x="3413125" y="3086100"/>
          <p14:tracePt t="13865" x="3413125" y="3146425"/>
          <p14:tracePt t="13873" x="3413125" y="3190875"/>
          <p14:tracePt t="13882" x="3413125" y="3235325"/>
          <p14:tracePt t="13901" x="3413125" y="3249613"/>
          <p14:tracePt t="13913" x="3413125" y="3265488"/>
          <p14:tracePt t="14006" x="3413125" y="3235325"/>
          <p14:tracePt t="14015" x="3413125" y="3190875"/>
          <p14:tracePt t="14025" x="3413125" y="3160713"/>
          <p14:tracePt t="14034" x="3427413" y="3100388"/>
          <p14:tracePt t="14044" x="3427413" y="3055938"/>
          <p14:tracePt t="14054" x="3427413" y="3025775"/>
          <p14:tracePt t="14066" x="3427413" y="2967038"/>
          <p14:tracePt t="14072" x="3427413" y="2922588"/>
          <p14:tracePt t="14083" x="3427413" y="2906713"/>
          <p14:tracePt t="14092" x="3427413" y="2878138"/>
          <p14:tracePt t="14100" x="3427413" y="2862263"/>
          <p14:tracePt t="14120" x="3427413" y="2847975"/>
          <p14:tracePt t="14131" x="3427413" y="2832100"/>
          <p14:tracePt t="14377" x="3427413" y="2847975"/>
          <p14:tracePt t="14396" x="3427413" y="2878138"/>
          <p14:tracePt t="14406" x="3427413" y="2892425"/>
          <p14:tracePt t="14414" x="3427413" y="2906713"/>
          <p14:tracePt t="14425" x="3427413" y="2967038"/>
          <p14:tracePt t="14434" x="3427413" y="3025775"/>
          <p14:tracePt t="14443" x="3427413" y="3055938"/>
          <p14:tracePt t="14453" x="3427413" y="3100388"/>
          <p14:tracePt t="14463" x="3427413" y="3146425"/>
          <p14:tracePt t="14472" x="3427413" y="3160713"/>
          <p14:tracePt t="14482" x="3427413" y="3190875"/>
          <p14:tracePt t="14491" x="3427413" y="3205163"/>
          <p14:tracePt t="14519" x="3427413" y="3221038"/>
          <p14:tracePt t="14548" x="3427413" y="3235325"/>
          <p14:tracePt t="14929" x="3427413" y="3221038"/>
          <p14:tracePt t="15129" x="3443288" y="3221038"/>
          <p14:tracePt t="15166" x="3457575" y="3221038"/>
          <p14:tracePt t="15176" x="3473450" y="3221038"/>
          <p14:tracePt t="15185" x="3487738" y="3221038"/>
          <p14:tracePt t="15195" x="3517900" y="3221038"/>
          <p14:tracePt t="15204" x="3576638" y="3221038"/>
          <p14:tracePt t="15215" x="3651250" y="3221038"/>
          <p14:tracePt t="15224" x="3770313" y="3221038"/>
          <p14:tracePt t="15233" x="3949700" y="3235325"/>
          <p14:tracePt t="15242" x="4129088" y="3235325"/>
          <p14:tracePt t="15252" x="4306888" y="3279775"/>
          <p14:tracePt t="15264" x="4486275" y="3324225"/>
          <p14:tracePt t="15271" x="4710113" y="3354388"/>
          <p14:tracePt t="15282" x="4889500" y="3398838"/>
          <p14:tracePt t="15290" x="5067300" y="3443288"/>
          <p14:tracePt t="15300" x="5216525" y="3443288"/>
          <p14:tracePt t="15310" x="5305425" y="3443288"/>
          <p14:tracePt t="15319" x="5410200" y="3459163"/>
          <p14:tracePt t="15331" x="5499100" y="3459163"/>
          <p14:tracePt t="15338" x="5559425" y="3473450"/>
          <p14:tracePt t="15350" x="5589588" y="3473450"/>
          <p14:tracePt t="15357" x="5634038" y="3489325"/>
          <p14:tracePt t="15367" x="5664200" y="3503613"/>
          <p14:tracePt t="15376" x="5678488" y="3503613"/>
          <p14:tracePt t="15386" x="5694363" y="3503613"/>
          <p14:tracePt t="15395" x="5708650" y="3503613"/>
          <p14:tracePt t="15414" x="5708650" y="3517900"/>
          <p14:tracePt t="15442" x="5722938" y="3517900"/>
          <p14:tracePt t="15670" x="5708650" y="3517900"/>
          <p14:tracePt t="15709" x="5694363" y="3517900"/>
          <p14:tracePt t="15748" x="5694363" y="3503613"/>
          <p14:tracePt t="15756" x="5678488" y="3489325"/>
          <p14:tracePt t="15765" x="5678488" y="3473450"/>
          <p14:tracePt t="15775" x="5664200" y="3473450"/>
          <p14:tracePt t="15785" x="5664200" y="3459163"/>
          <p14:tracePt t="15794" x="5664200" y="3443288"/>
          <p14:tracePt t="15843" x="5664200" y="3429000"/>
          <p14:tracePt t="15881" x="5664200" y="3414713"/>
          <p14:tracePt t="16061" x="5664200" y="3429000"/>
          <p14:tracePt t="16070" x="5678488" y="3429000"/>
          <p14:tracePt t="16118" x="5694363" y="3429000"/>
          <p14:tracePt t="16127" x="5694363" y="3443288"/>
          <p14:tracePt t="16137" x="5708650" y="3443288"/>
          <p14:tracePt t="16147" x="5708650" y="3459163"/>
          <p14:tracePt t="16157" x="5722938" y="3459163"/>
          <p14:tracePt t="16166" x="5738813" y="3473450"/>
          <p14:tracePt t="16174" x="5753100" y="3489325"/>
          <p14:tracePt t="16184" x="5783263" y="3503613"/>
          <p14:tracePt t="16194" x="5842000" y="3533775"/>
          <p14:tracePt t="16203" x="5902325" y="3548063"/>
          <p14:tracePt t="16214" x="5991225" y="3578225"/>
          <p14:tracePt t="16222" x="6140450" y="3636963"/>
          <p14:tracePt t="16231" x="6245225" y="3697288"/>
          <p14:tracePt t="16242" x="6350000" y="3711575"/>
          <p14:tracePt t="16251" x="6438900" y="3757613"/>
          <p14:tracePt t="16265" x="6543675" y="3802063"/>
          <p14:tracePt t="16270" x="6632575" y="3832225"/>
          <p14:tracePt t="16281" x="6737350" y="3846513"/>
          <p14:tracePt t="16289" x="6886575" y="3860800"/>
          <p14:tracePt t="16299" x="7034213" y="3860800"/>
          <p14:tracePt t="16309" x="7183438" y="3860800"/>
          <p14:tracePt t="16317" x="7318375" y="3860800"/>
          <p14:tracePt t="16329" x="7437438" y="3860800"/>
          <p14:tracePt t="16336" x="7526338" y="3860800"/>
          <p14:tracePt t="16347" x="7600950" y="3832225"/>
          <p14:tracePt t="16355" x="7705725" y="3832225"/>
          <p14:tracePt t="16364" x="7780338" y="3816350"/>
          <p14:tracePt t="16375" x="7839075" y="3802063"/>
          <p14:tracePt t="16384" x="7885113" y="3786188"/>
          <p14:tracePt t="16393" x="7899400" y="3771900"/>
          <p14:tracePt t="16403" x="7913688" y="3757613"/>
          <p14:tracePt t="16415" x="7929563" y="3757613"/>
          <p14:tracePt t="16431" x="7943850" y="3727450"/>
          <p14:tracePt t="16441" x="7959725" y="3711575"/>
          <p14:tracePt t="16460" x="7959725" y="3697288"/>
          <p14:tracePt t="16470" x="7959725" y="3667125"/>
          <p14:tracePt t="16481" x="7959725" y="3622675"/>
          <p14:tracePt t="16489" x="7959725" y="3578225"/>
          <p14:tracePt t="16498" x="7959725" y="3548063"/>
          <p14:tracePt t="16517" x="7959725" y="3517900"/>
          <p14:tracePt t="16527" x="7959725" y="3503613"/>
          <p14:tracePt t="16537" x="7943850" y="3459163"/>
          <p14:tracePt t="16547" x="7929563" y="3429000"/>
          <p14:tracePt t="16555" x="7913688" y="3398838"/>
          <p14:tracePt t="16565" x="7899400" y="3368675"/>
          <p14:tracePt t="16574" x="7869238" y="3354388"/>
          <p14:tracePt t="16584" x="7854950" y="3324225"/>
          <p14:tracePt t="16593" x="7824788" y="3279775"/>
          <p14:tracePt t="16603" x="7824788" y="3265488"/>
          <p14:tracePt t="16614" x="7810500" y="3235325"/>
          <p14:tracePt t="16622" x="7780338" y="3205163"/>
          <p14:tracePt t="16631" x="7766050" y="3175000"/>
          <p14:tracePt t="16641" x="7750175" y="3175000"/>
          <p14:tracePt t="16650" x="7750175" y="3146425"/>
          <p14:tracePt t="16661" x="7750175" y="3130550"/>
          <p14:tracePt t="16669" x="7735888" y="3130550"/>
          <p14:tracePt t="16681" x="7720013" y="3116263"/>
          <p14:tracePt t="16699" x="7720013" y="3100388"/>
          <p14:tracePt t="16707" x="7720013" y="3086100"/>
          <p14:tracePt t="16736" x="7705725" y="3086100"/>
          <p14:tracePt t="16755" x="7691438" y="3086100"/>
          <p14:tracePt t="16774" x="7675563" y="3086100"/>
          <p14:tracePt t="16784" x="7675563" y="3071813"/>
          <p14:tracePt t="17288" x="7675563" y="3055938"/>
          <p14:tracePt t="17317" x="7691438" y="3055938"/>
          <p14:tracePt t="17345" x="7705725" y="3025775"/>
          <p14:tracePt t="17354" x="7705725" y="3011488"/>
          <p14:tracePt t="17365" x="7735888" y="3011488"/>
          <p14:tracePt t="17373" x="7766050" y="2997200"/>
          <p14:tracePt t="17383" x="7780338" y="2981325"/>
          <p14:tracePt t="17392" x="7810500" y="2981325"/>
          <p14:tracePt t="17402" x="7824788" y="2967038"/>
          <p14:tracePt t="17421" x="7854950" y="2967038"/>
          <p14:tracePt t="17431" x="7869238" y="2967038"/>
          <p14:tracePt t="17459" x="7899400" y="2967038"/>
          <p14:tracePt t="17478" x="7913688" y="2967038"/>
          <p14:tracePt t="17487" x="7929563" y="2967038"/>
          <p14:tracePt t="17498" x="7943850" y="2981325"/>
          <p14:tracePt t="17516" x="7959725" y="2997200"/>
          <p14:tracePt t="17526" x="7974013" y="3025775"/>
          <p14:tracePt t="17545" x="7988300" y="3055938"/>
          <p14:tracePt t="17554" x="7988300" y="3071813"/>
          <p14:tracePt t="17574" x="7988300" y="3086100"/>
          <p14:tracePt t="17582" x="7988300" y="3100388"/>
          <p14:tracePt t="17601" x="7988300" y="3116263"/>
          <p14:tracePt t="17630" x="7988300" y="3130550"/>
          <p14:tracePt t="17811" x="8004175" y="3130550"/>
          <p14:tracePt t="17858" x="8018463" y="3130550"/>
          <p14:tracePt t="18040" x="8018463" y="3116263"/>
          <p14:tracePt t="18058" x="8018463" y="3100388"/>
          <p14:tracePt t="18068" x="8018463" y="3086100"/>
          <p14:tracePt t="18077" x="8018463" y="3071813"/>
          <p14:tracePt t="18087" x="8018463" y="3055938"/>
          <p14:tracePt t="18097" x="8018463" y="3041650"/>
          <p14:tracePt t="18115" x="8018463" y="3025775"/>
          <p14:tracePt t="18135" x="8018463" y="3011488"/>
          <p14:tracePt t="18144" x="8018463" y="2997200"/>
          <p14:tracePt t="18172" x="8018463" y="2981325"/>
          <p14:tracePt t="18211" x="8034338" y="2967038"/>
          <p14:tracePt t="18220" x="8048625" y="2967038"/>
          <p14:tracePt t="18231" x="8062913" y="2967038"/>
          <p14:tracePt t="18249" x="8078788" y="2967038"/>
          <p14:tracePt t="18264" x="8093075" y="2967038"/>
          <p14:tracePt t="18277" x="8107363" y="2967038"/>
          <p14:tracePt t="18287" x="8123238" y="2967038"/>
          <p14:tracePt t="18298" x="8137525" y="2967038"/>
          <p14:tracePt t="18315" x="8167688" y="2967038"/>
          <p14:tracePt t="18334" x="8181975" y="2967038"/>
          <p14:tracePt t="18344" x="8212138" y="2967038"/>
          <p14:tracePt t="18364" x="8228013" y="2967038"/>
          <p14:tracePt t="18372" x="8242300" y="2967038"/>
          <p14:tracePt t="18391" x="8256588" y="2967038"/>
          <p14:tracePt t="18430" x="8272463" y="2967038"/>
          <p14:tracePt t="18467" x="8286750" y="2967038"/>
          <p14:tracePt t="18990" x="8272463" y="2967038"/>
          <p14:tracePt t="19019" x="8256588" y="2967038"/>
          <p14:tracePt t="19057" x="8242300" y="2967038"/>
          <p14:tracePt t="19096" x="8242300" y="2951163"/>
          <p14:tracePt t="19115" x="8242300" y="2936875"/>
          <p14:tracePt t="19143" x="8242300" y="2922588"/>
          <p14:tracePt t="19152" x="8242300" y="2906713"/>
          <p14:tracePt t="19164" x="8242300" y="2892425"/>
          <p14:tracePt t="19171" x="8242300" y="2878138"/>
          <p14:tracePt t="19181" x="8242300" y="2862263"/>
          <p14:tracePt t="19191" x="8242300" y="2847975"/>
          <p14:tracePt t="19230" x="8242300" y="2832100"/>
          <p14:tracePt t="19266" x="8242300" y="2817813"/>
          <p14:tracePt t="19285" x="8256588" y="2817813"/>
          <p14:tracePt t="19333" x="8272463" y="2817813"/>
          <p14:tracePt t="19352" x="8286750" y="2832100"/>
          <p14:tracePt t="19713" x="8302625" y="2832100"/>
          <p14:tracePt t="19875" x="8316913" y="2832100"/>
          <p14:tracePt t="19895" x="8316913" y="2847975"/>
          <p14:tracePt t="20398" x="8331200" y="2892425"/>
          <p14:tracePt t="20465" x="8272463" y="2892425"/>
          <p14:tracePt t="20474" x="8197850" y="2892425"/>
          <p14:tracePt t="20484" x="8093075" y="2892425"/>
          <p14:tracePt t="20494" x="7943850" y="2892425"/>
          <p14:tracePt t="20503" x="7854950" y="2892425"/>
          <p14:tracePt t="20514" x="7750175" y="2892425"/>
          <p14:tracePt t="20522" x="7600950" y="2892425"/>
          <p14:tracePt t="20532" x="7467600" y="2892425"/>
          <p14:tracePt t="20542" x="7362825" y="2878138"/>
          <p14:tracePt t="20550" x="7213600" y="2878138"/>
          <p14:tracePt t="20561" x="7138988" y="2862263"/>
          <p14:tracePt t="20570" x="7034213" y="2862263"/>
          <p14:tracePt t="20580" x="6900863" y="2832100"/>
          <p14:tracePt t="20589" x="6826250" y="2817813"/>
          <p14:tracePt t="20599" x="6721475" y="2817813"/>
          <p14:tracePt t="20609" x="6662738" y="2803525"/>
          <p14:tracePt t="20617" x="6602413" y="2773363"/>
          <p14:tracePt t="20627" x="6557963" y="2757488"/>
          <p14:tracePt t="20636" x="6543675" y="2743200"/>
          <p14:tracePt t="20647" x="6513513" y="2728913"/>
          <p14:tracePt t="20655" x="6483350" y="2728913"/>
          <p14:tracePt t="20665" x="6483350" y="2713038"/>
          <p14:tracePt t="20675" x="6469063" y="2713038"/>
          <p14:tracePt t="20684" x="6453188" y="2713038"/>
          <p14:tracePt t="20694" x="6438900" y="2713038"/>
          <p14:tracePt t="20741" x="6424613" y="2713038"/>
          <p14:tracePt t="21740" x="6424613" y="2773363"/>
          <p14:tracePt t="21787" x="6408738" y="2773363"/>
          <p14:tracePt t="21806" x="6394450" y="2787650"/>
          <p14:tracePt t="21816" x="6364288" y="2787650"/>
          <p14:tracePt t="21826" x="6350000" y="2787650"/>
          <p14:tracePt t="21835" x="6319838" y="2787650"/>
          <p14:tracePt t="21846" x="6289675" y="2803525"/>
          <p14:tracePt t="21854" x="6275388" y="2803525"/>
          <p14:tracePt t="21863" x="6229350" y="2803525"/>
          <p14:tracePt t="21873" x="6184900" y="2817813"/>
          <p14:tracePt t="21883" x="6156325" y="2817813"/>
          <p14:tracePt t="21893" x="6110288" y="2817813"/>
          <p14:tracePt t="21902" x="6051550" y="2832100"/>
          <p14:tracePt t="21913" x="6021388" y="2832100"/>
          <p14:tracePt t="21920" x="5991225" y="2832100"/>
          <p14:tracePt t="21931" x="5962650" y="2832100"/>
          <p14:tracePt t="21950" x="5932488" y="2832100"/>
          <p14:tracePt t="21968" x="5916613" y="2832100"/>
          <p14:tracePt t="21980" x="5902325" y="2832100"/>
          <p14:tracePt t="21987" x="5888038" y="2832100"/>
          <p14:tracePt t="21999" x="5872163" y="2832100"/>
          <p14:tracePt t="22016" x="5857875" y="2832100"/>
          <p14:tracePt t="22025" x="5842000" y="2832100"/>
          <p14:tracePt t="22046" x="5827713" y="2832100"/>
          <p14:tracePt t="22054" x="5813425" y="2832100"/>
          <p14:tracePt t="22092" x="5797550" y="2832100"/>
          <p14:tracePt t="22120" x="5783263" y="2832100"/>
          <p14:tracePt t="22245" x="5767388" y="2832100"/>
          <p14:tracePt t="22339" x="5753100" y="2832100"/>
          <p14:tracePt t="22406" x="5738813" y="2832100"/>
          <p14:tracePt t="22472" x="5722938" y="2832100"/>
          <p14:tracePt t="22482" x="5694363" y="2832100"/>
          <p14:tracePt t="22501" x="5678488" y="2832100"/>
          <p14:tracePt t="22511" x="5664200" y="2832100"/>
          <p14:tracePt t="22529" x="5648325" y="2832100"/>
          <p14:tracePt t="22539" x="5634038" y="2832100"/>
          <p14:tracePt t="22548" x="5619750" y="2832100"/>
          <p14:tracePt t="22558" x="5603875" y="2832100"/>
          <p14:tracePt t="22567" x="5589588" y="2832100"/>
          <p14:tracePt t="22577" x="5573713" y="2832100"/>
          <p14:tracePt t="22586" x="5559425" y="2832100"/>
          <p14:tracePt t="22596" x="5529263" y="2832100"/>
          <p14:tracePt t="22615" x="5514975" y="2832100"/>
          <p14:tracePt t="22624" x="5484813" y="2817813"/>
          <p14:tracePt t="22654" x="5470525" y="2803525"/>
          <p14:tracePt t="22682" x="5454650" y="2803525"/>
          <p14:tracePt t="22957" x="5470525" y="2803525"/>
          <p14:tracePt t="23014" x="5484813" y="2803525"/>
          <p14:tracePt t="23024" x="5499100" y="2803525"/>
          <p14:tracePt t="23044" x="5514975" y="2803525"/>
          <p14:tracePt t="23081" x="5529263" y="2803525"/>
          <p14:tracePt t="23100" x="5545138" y="2803525"/>
          <p14:tracePt t="23129" x="5559425" y="2803525"/>
          <p14:tracePt t="23148" x="5573713" y="2803525"/>
          <p14:tracePt t="23300" x="5559425" y="2803525"/>
          <p14:tracePt t="23310" x="5529263" y="2803525"/>
          <p14:tracePt t="23319" x="5514975" y="2803525"/>
          <p14:tracePt t="23330" x="5499100" y="2803525"/>
          <p14:tracePt t="23338" x="5484813" y="2787650"/>
          <p14:tracePt t="23348" x="5470525" y="2787650"/>
          <p14:tracePt t="23367" x="5470525" y="2773363"/>
          <p14:tracePt t="23377" x="5454650" y="2773363"/>
          <p14:tracePt t="23386" x="5440363" y="2773363"/>
          <p14:tracePt t="23414" x="5426075" y="2773363"/>
          <p14:tracePt t="23433" x="5426075" y="2757488"/>
          <p14:tracePt t="23452" x="5410200" y="2757488"/>
          <p14:tracePt t="23471" x="5395913" y="2757488"/>
          <p14:tracePt t="23500" x="5380038" y="2757488"/>
          <p14:tracePt t="23510" x="5365750" y="2757488"/>
          <p14:tracePt t="23519" x="5351463" y="2743200"/>
          <p14:tracePt t="23538" x="5335588" y="2743200"/>
          <p14:tracePt t="23547" x="5321300" y="2743200"/>
          <p14:tracePt t="23567" x="5305425" y="2743200"/>
          <p14:tracePt t="23576" x="5291138" y="2743200"/>
          <p14:tracePt t="23604" x="5276850" y="2743200"/>
          <p14:tracePt t="23633" x="5260975" y="2743200"/>
          <p14:tracePt t="23652" x="5246688" y="2743200"/>
          <p14:tracePt t="23691" x="5230813" y="2743200"/>
          <p14:tracePt t="23699" x="5216525" y="2743200"/>
          <p14:tracePt t="23729" x="5186363" y="2743200"/>
          <p14:tracePt t="23737" x="5172075" y="2743200"/>
          <p14:tracePt t="23747" x="5157788" y="2743200"/>
          <p14:tracePt t="23757" x="5141913" y="2743200"/>
          <p14:tracePt t="23766" x="5127625" y="2743200"/>
          <p14:tracePt t="23776" x="5111750" y="2743200"/>
          <p14:tracePt t="23785" x="5083175" y="2743200"/>
          <p14:tracePt t="23796" x="5067300" y="2743200"/>
          <p14:tracePt t="23805" x="5037138" y="2743200"/>
          <p14:tracePt t="23814" x="5022850" y="2743200"/>
          <p14:tracePt t="23833" x="5008563" y="2743200"/>
          <p14:tracePt t="23842" x="4992688" y="2743200"/>
          <p14:tracePt t="23881" x="4978400" y="2743200"/>
          <p14:tracePt t="31395" x="4933950" y="2743200"/>
          <p14:tracePt t="31405" x="4903788" y="2728913"/>
          <p14:tracePt t="31414" x="4843463" y="2728913"/>
          <p14:tracePt t="31424" x="4784725" y="2728913"/>
          <p14:tracePt t="31433" x="4754563" y="2713038"/>
          <p14:tracePt t="31444" x="4710113" y="2698750"/>
          <p14:tracePt t="31452" x="4665663" y="2698750"/>
          <p14:tracePt t="31462" x="4635500" y="2698750"/>
          <p14:tracePt t="31471" x="4621213" y="2682875"/>
          <p14:tracePt t="31481" x="4591050" y="2682875"/>
          <p14:tracePt t="31491" x="4575175" y="2682875"/>
          <p14:tracePt t="31510" x="4560888" y="2682875"/>
          <p14:tracePt t="31538" x="4546600" y="2682875"/>
          <p14:tracePt t="32623" x="4546600" y="2698750"/>
          <p14:tracePt t="32670" x="4546600" y="2668588"/>
          <p14:tracePt t="32680" x="4575175" y="2624138"/>
          <p14:tracePt t="32689" x="4591050" y="2624138"/>
          <p14:tracePt t="32699" x="4605338" y="2593975"/>
          <p14:tracePt t="32710" x="4621213" y="2579688"/>
          <p14:tracePt t="32718" x="4649788" y="2579688"/>
          <p14:tracePt t="32727" x="4649788" y="2563813"/>
          <p14:tracePt t="32737" x="4679950" y="2535238"/>
          <p14:tracePt t="32747" x="4710113" y="2519363"/>
          <p14:tracePt t="32757" x="4740275" y="2505075"/>
          <p14:tracePt t="32765" x="4754563" y="2489200"/>
          <p14:tracePt t="32777" x="4784725" y="2474913"/>
          <p14:tracePt t="32784" x="4814888" y="2444750"/>
          <p14:tracePt t="32794" x="4829175" y="2430463"/>
          <p14:tracePt t="32803" x="4843463" y="2430463"/>
          <p14:tracePt t="32813" x="4873625" y="2400300"/>
          <p14:tracePt t="32832" x="4889500" y="2386013"/>
          <p14:tracePt t="32843" x="4903788" y="2386013"/>
          <p14:tracePt t="32851" x="4918075" y="2370138"/>
          <p14:tracePt t="32860" x="4918075" y="2355850"/>
          <p14:tracePt t="32879" x="4933950" y="2339975"/>
          <p14:tracePt t="32898" x="4948238" y="2339975"/>
          <p14:tracePt t="32946" x="4948238" y="2325688"/>
          <p14:tracePt t="32984" x="4962525" y="2325688"/>
          <p14:tracePt t="33298" x="4962525" y="2311400"/>
          <p14:tracePt t="33555" x="4978400" y="2311400"/>
          <p14:tracePt t="36514" x="4962525" y="2311400"/>
          <p14:tracePt t="36580" x="4948238" y="2311400"/>
          <p14:tracePt t="36590" x="4933950" y="2311400"/>
          <p14:tracePt t="36599" x="4918075" y="2311400"/>
          <p14:tracePt t="36610" x="4903788" y="2311400"/>
          <p14:tracePt t="36618" x="4889500" y="2311400"/>
          <p14:tracePt t="36628" x="4873625" y="2311400"/>
          <p14:tracePt t="36637" x="4859338" y="2311400"/>
          <p14:tracePt t="36647" x="4843463" y="2311400"/>
          <p14:tracePt t="36666" x="4829175" y="2311400"/>
          <p14:tracePt t="36676" x="4814888" y="2311400"/>
          <p14:tracePt t="36685" x="4799013" y="2311400"/>
          <p14:tracePt t="36703" x="4784725" y="2311400"/>
          <p14:tracePt t="36713" x="4768850" y="2311400"/>
          <p14:tracePt t="36723" x="4768850" y="2325688"/>
          <p14:tracePt t="36732" x="4754563" y="2325688"/>
          <p14:tracePt t="36752" x="4740275" y="2325688"/>
          <p14:tracePt t="36761" x="4724400" y="2339975"/>
          <p14:tracePt t="36780" x="4710113" y="2355850"/>
          <p14:tracePt t="36790" x="4694238" y="2370138"/>
          <p14:tracePt t="36810" x="4679950" y="2370138"/>
          <p14:tracePt t="36819" x="4649788" y="2386013"/>
          <p14:tracePt t="36827" x="4649788" y="2400300"/>
          <p14:tracePt t="36837" x="4621213" y="2414588"/>
          <p14:tracePt t="36846" x="4605338" y="2414588"/>
          <p14:tracePt t="36856" x="4591050" y="2414588"/>
          <p14:tracePt t="36865" x="4560888" y="2414588"/>
          <p14:tracePt t="36876" x="4546600" y="2430463"/>
          <p14:tracePt t="36884" x="4530725" y="2444750"/>
          <p14:tracePt t="36894" x="4516438" y="2460625"/>
          <p14:tracePt t="36904" x="4500563" y="2460625"/>
          <p14:tracePt t="37103" x="4486275" y="2489200"/>
          <p14:tracePt t="37198" x="4471988" y="2505075"/>
          <p14:tracePt t="37246" x="4456113" y="2505075"/>
          <p14:tracePt t="37379" x="4456113" y="2519363"/>
          <p14:tracePt t="37388" x="4441825" y="2519363"/>
          <p14:tracePt t="37398" x="4425950" y="2535238"/>
          <p14:tracePt t="37409" x="4411663" y="2535238"/>
          <p14:tracePt t="37418" x="4397375" y="2549525"/>
          <p14:tracePt t="37427" x="4381500" y="2579688"/>
          <p14:tracePt t="37436" x="4352925" y="2593975"/>
          <p14:tracePt t="37446" x="4337050" y="2624138"/>
          <p14:tracePt t="37457" x="4322763" y="2638425"/>
          <p14:tracePt t="37465" x="4306888" y="2638425"/>
          <p14:tracePt t="37476" x="4292600" y="2654300"/>
          <p14:tracePt t="37484" x="4262438" y="2682875"/>
          <p14:tracePt t="37493" x="4232275" y="2698750"/>
          <p14:tracePt t="37504" x="4217988" y="2713038"/>
          <p14:tracePt t="37512" x="4187825" y="2728913"/>
          <p14:tracePt t="37522" x="4187825" y="2743200"/>
          <p14:tracePt t="37531" x="4173538" y="2743200"/>
          <p14:tracePt t="37543" x="4157663" y="2757488"/>
          <p14:tracePt t="37570" x="4143375" y="2757488"/>
          <p14:tracePt t="37588" x="4129088" y="2773363"/>
          <p14:tracePt t="37598" x="4113213" y="2773363"/>
          <p14:tracePt t="37609" x="4098925" y="2773363"/>
          <p14:tracePt t="37617" x="4084638" y="2773363"/>
          <p14:tracePt t="37626" x="4084638" y="2787650"/>
          <p14:tracePt t="37636" x="4054475" y="2787650"/>
          <p14:tracePt t="37645" x="4024313" y="2803525"/>
          <p14:tracePt t="37655" x="4010025" y="2803525"/>
          <p14:tracePt t="37664" x="3963988" y="2817813"/>
          <p14:tracePt t="37676" x="3919538" y="2832100"/>
          <p14:tracePt t="37684" x="3889375" y="2862263"/>
          <p14:tracePt t="37693" x="3860800" y="2878138"/>
          <p14:tracePt t="37704" x="3830638" y="2892425"/>
          <p14:tracePt t="37712" x="3800475" y="2906713"/>
          <p14:tracePt t="37723" x="3786188" y="2906713"/>
          <p14:tracePt t="37731" x="3770313" y="2906713"/>
          <p14:tracePt t="37743" x="3756025" y="2906713"/>
          <p14:tracePt t="37750" x="3741738" y="2906713"/>
          <p14:tracePt t="37770" x="3741738" y="2922588"/>
          <p14:tracePt t="38035" x="3725863" y="2922588"/>
          <p14:tracePt t="38064" x="3711575" y="2922588"/>
          <p14:tracePt t="38083" x="3695700" y="2922588"/>
          <p14:tracePt t="38092" x="3681413" y="2922588"/>
          <p14:tracePt t="38121" x="3667125" y="2922588"/>
          <p14:tracePt t="38149" x="3651250" y="2922588"/>
          <p14:tracePt t="38359" x="3592513" y="2922588"/>
          <p14:tracePt t="38408" x="3576638" y="2922588"/>
          <p14:tracePt t="38425" x="3562350" y="2922588"/>
          <p14:tracePt t="38474" x="3548063" y="2922588"/>
          <p14:tracePt t="38492" x="3532188" y="2922588"/>
          <p14:tracePt t="38520" x="3517900" y="2922588"/>
          <p14:tracePt t="38540" x="3517900" y="2936875"/>
          <p14:tracePt t="38587" x="3502025" y="2936875"/>
          <p14:tracePt t="38625" x="3487738" y="2936875"/>
          <p14:tracePt t="38655" x="3473450" y="2936875"/>
          <p14:tracePt t="38683" x="3457575" y="2936875"/>
          <p14:tracePt t="38702" x="3443288" y="2936875"/>
          <p14:tracePt t="38758" x="3427413" y="2936875"/>
          <p14:tracePt t="38816" x="3413125" y="2936875"/>
          <p14:tracePt t="38835" x="3413125" y="2951163"/>
          <p14:tracePt t="38873" x="3413125" y="2967038"/>
          <p14:tracePt t="38901" x="3413125" y="2981325"/>
          <p14:tracePt t="38940" x="3413125" y="2997200"/>
          <p14:tracePt t="38969" x="3413125" y="3011488"/>
          <p14:tracePt t="38988" x="3413125" y="3025775"/>
          <p14:tracePt t="39073" x="3413125" y="3041650"/>
          <p14:tracePt t="39139" x="3413125" y="3055938"/>
          <p14:tracePt t="39215" x="3398838" y="3055938"/>
          <p14:tracePt t="39472" x="3398838" y="3041650"/>
          <p14:tracePt t="39491" x="3398838" y="3025775"/>
          <p14:tracePt t="39501" x="3398838" y="3011488"/>
          <p14:tracePt t="39510" x="3398838" y="2997200"/>
          <p14:tracePt t="39529" x="3398838" y="2981325"/>
          <p14:tracePt t="39539" x="3398838" y="2967038"/>
          <p14:tracePt t="39558" x="3398838" y="2951163"/>
          <p14:tracePt t="39596" x="3398838" y="2936875"/>
          <p14:tracePt t="39606" x="3382963" y="2936875"/>
          <p14:tracePt t="39720" x="3382963" y="2951163"/>
          <p14:tracePt t="39729" x="3382963" y="2967038"/>
          <p14:tracePt t="39739" x="3382963" y="2981325"/>
          <p14:tracePt t="39758" x="3398838" y="3011488"/>
          <p14:tracePt t="39767" x="3398838" y="3025775"/>
          <p14:tracePt t="39777" x="3398838" y="3041650"/>
          <p14:tracePt t="39787" x="3398838" y="3055938"/>
          <p14:tracePt t="39796" x="3398838" y="3071813"/>
          <p14:tracePt t="39806" x="3398838" y="3086100"/>
          <p14:tracePt t="39815" x="3413125" y="3086100"/>
          <p14:tracePt t="39825" x="3413125" y="3100388"/>
          <p14:tracePt t="39919" x="3443288" y="3055938"/>
          <p14:tracePt t="39928" x="3457575" y="2997200"/>
          <p14:tracePt t="39939" x="3457575" y="2981325"/>
          <p14:tracePt t="39948" x="3473450" y="2936875"/>
          <p14:tracePt t="39958" x="3487738" y="2922588"/>
          <p14:tracePt t="39967" x="3487738" y="2906713"/>
          <p14:tracePt t="39976" x="3487738" y="2878138"/>
          <p14:tracePt t="39986" x="3502025" y="2862263"/>
          <p14:tracePt t="39995" x="3517900" y="2862263"/>
          <p14:tracePt t="40005" x="3532188" y="2847975"/>
          <p14:tracePt t="40014" x="3548063" y="2817813"/>
          <p14:tracePt t="40025" x="3562350" y="2817813"/>
          <p14:tracePt t="40033" x="3576638" y="2803525"/>
          <p14:tracePt t="40043" x="3592513" y="2773363"/>
          <p14:tracePt t="40052" x="3606800" y="2773363"/>
          <p14:tracePt t="40062" x="3621088" y="2757488"/>
          <p14:tracePt t="40071" x="3636963" y="2728913"/>
          <p14:tracePt t="40081" x="3651250" y="2713038"/>
          <p14:tracePt t="40092" x="3681413" y="2713038"/>
          <p14:tracePt t="40101" x="3695700" y="2698750"/>
          <p14:tracePt t="40109" x="3741738" y="2668588"/>
          <p14:tracePt t="40119" x="3770313" y="2654300"/>
          <p14:tracePt t="40128" x="3816350" y="2638425"/>
          <p14:tracePt t="40138" x="3830638" y="2624138"/>
          <p14:tracePt t="40148" x="3844925" y="2624138"/>
          <p14:tracePt t="40159" x="3860800" y="2624138"/>
          <p14:tracePt t="40167" x="3889375" y="2608263"/>
          <p14:tracePt t="40176" x="3919538" y="2608263"/>
          <p14:tracePt t="40185" x="3935413" y="2593975"/>
          <p14:tracePt t="40205" x="3949700" y="2593975"/>
          <p14:tracePt t="40214" x="3963988" y="2593975"/>
          <p14:tracePt t="40262" x="3979863" y="2593975"/>
          <p14:tracePt t="40291" x="3994150" y="2608263"/>
          <p14:tracePt t="40301" x="3994150" y="2624138"/>
          <p14:tracePt t="40309" x="3994150" y="2638425"/>
          <p14:tracePt t="40338" x="3994150" y="2654300"/>
          <p14:tracePt t="40347" x="3994150" y="2668588"/>
          <p14:tracePt t="40376" x="3994150" y="2682875"/>
          <p14:tracePt t="40404" x="4010025" y="2698750"/>
          <p14:tracePt t="40433" x="4010025" y="2713038"/>
          <p14:tracePt t="40642" x="4010025" y="2698750"/>
          <p14:tracePt t="40661" x="4024313" y="2682875"/>
          <p14:tracePt t="40680" x="4024313" y="2668588"/>
          <p14:tracePt t="40700" x="4024313" y="2654300"/>
          <p14:tracePt t="40718" x="4038600" y="2654300"/>
          <p14:tracePt t="40728" x="4038600" y="2638425"/>
          <p14:tracePt t="40785" x="4038600" y="2624138"/>
          <p14:tracePt t="40804" x="4054475" y="2624138"/>
          <p14:tracePt t="40825" x="4068763" y="2624138"/>
          <p14:tracePt t="40861" x="4084638" y="2624138"/>
          <p14:tracePt t="40892" x="4098925" y="2624138"/>
          <p14:tracePt t="40928" x="4098925" y="2638425"/>
          <p14:tracePt t="43449" x="4129088" y="2638425"/>
          <p14:tracePt t="43458" x="4187825" y="2638425"/>
          <p14:tracePt t="43467" x="4278313" y="2608263"/>
          <p14:tracePt t="43477" x="4425950" y="2549525"/>
          <p14:tracePt t="43487" x="4560888" y="2489200"/>
          <p14:tracePt t="43496" x="4724400" y="2414588"/>
          <p14:tracePt t="43508" x="4903788" y="2339975"/>
          <p14:tracePt t="43515" x="5157788" y="2295525"/>
          <p14:tracePt t="43525" x="5335588" y="2251075"/>
          <p14:tracePt t="43534" x="5440363" y="2236788"/>
          <p14:tracePt t="43544" x="5514975" y="2220913"/>
          <p14:tracePt t="43553" x="5603875" y="2206625"/>
          <p14:tracePt t="43563" x="5634038" y="2192338"/>
          <p14:tracePt t="43575" x="5678488" y="2192338"/>
          <p14:tracePt t="43582" x="5708650" y="2176463"/>
          <p14:tracePt t="43591" x="5722938" y="2176463"/>
          <p14:tracePt t="43601" x="5738813" y="2176463"/>
          <p14:tracePt t="43610" x="5753100" y="2176463"/>
          <p14:tracePt t="43641" x="5767388" y="2176463"/>
          <p14:tracePt t="43668" x="5783263" y="2176463"/>
          <p14:tracePt t="43924" x="5767388" y="2176463"/>
          <p14:tracePt t="43933" x="5738813" y="2162175"/>
          <p14:tracePt t="43943" x="5708650" y="2162175"/>
          <p14:tracePt t="43953" x="5694363" y="2162175"/>
          <p14:tracePt t="43962" x="5664200" y="2162175"/>
          <p14:tracePt t="43972" x="5648325" y="2162175"/>
          <p14:tracePt t="43981" x="5634038" y="2162175"/>
          <p14:tracePt t="43991" x="5619750" y="2146300"/>
          <p14:tracePt t="44019" x="5603875" y="2146300"/>
          <p14:tracePt t="44029" x="5589588" y="2146300"/>
          <p14:tracePt t="44057" x="5573713" y="2146300"/>
          <p14:tracePt t="44095" x="5573713" y="2132013"/>
          <p14:tracePt t="44153" x="5573713" y="2117725"/>
          <p14:tracePt t="44181" x="5573713" y="2101850"/>
          <p14:tracePt t="44191" x="5573713" y="2087563"/>
          <p14:tracePt t="44209" x="5603875" y="2071688"/>
          <p14:tracePt t="44219" x="5708650" y="2012950"/>
          <p14:tracePt t="44228" x="5888038" y="1952625"/>
          <p14:tracePt t="44239" x="6319838" y="1849438"/>
          <p14:tracePt t="44248" x="6707188" y="1774825"/>
          <p14:tracePt t="44258" x="7050088" y="1728788"/>
          <p14:tracePt t="44274" x="7556500" y="1728788"/>
          <p14:tracePt t="44276" x="7959725" y="1728788"/>
          <p14:tracePt t="44285" x="8286750" y="1700213"/>
          <p14:tracePt t="44295" x="8524875" y="1728788"/>
          <p14:tracePt t="44305" x="8764588" y="1774825"/>
          <p14:tracePt t="44314" x="8986838" y="1789113"/>
          <p14:tracePt t="44324" x="9180513" y="1789113"/>
          <p14:tracePt t="44334" x="9329738" y="1803400"/>
          <p14:tracePt t="44343" x="9478963" y="1803400"/>
          <p14:tracePt t="44352" x="9613900" y="1893888"/>
          <p14:tracePt t="44362" x="9732963" y="1968500"/>
          <p14:tracePt t="44561" x="9658350" y="1714500"/>
          <p14:tracePt t="44599" x="9658350" y="1700213"/>
          <p14:tracePt t="44609" x="9688513" y="1639888"/>
          <p14:tracePt t="44618" x="9807575" y="1460500"/>
          <p14:tracePt t="44628" x="10031413" y="1236663"/>
          <p14:tracePt t="44638" x="10463213" y="865188"/>
          <p14:tracePt t="44647" x="11207750" y="447675"/>
          <p14:tracePt t="44658" x="11685588" y="193675"/>
          <p14:tracePt t="44666" x="12117388" y="0"/>
          <p14:tracePt t="46208" x="11580813" y="998538"/>
          <p14:tracePt t="46217" x="10999788" y="1550988"/>
          <p14:tracePt t="46226" x="10402888" y="2101850"/>
          <p14:tracePt t="46236" x="9971088" y="2535238"/>
          <p14:tracePt t="46245" x="9598025" y="2847975"/>
          <p14:tracePt t="46257" x="9210675" y="3205163"/>
          <p14:tracePt t="46265" x="8897938" y="3473450"/>
          <p14:tracePt t="46275" x="8599488" y="3757613"/>
          <p14:tracePt t="46284" x="8331200" y="3979863"/>
          <p14:tracePt t="46293" x="8107363" y="4159250"/>
          <p14:tracePt t="46303" x="7885113" y="4368800"/>
          <p14:tracePt t="46312" x="7600950" y="4621213"/>
          <p14:tracePt t="46325" x="7423150" y="4770438"/>
          <p14:tracePt t="46331" x="7302500" y="4905375"/>
          <p14:tracePt t="46533" x="6989763" y="4979988"/>
          <p14:tracePt t="46540" x="6781800" y="5038725"/>
          <p14:tracePt t="46549" x="6513513" y="5054600"/>
          <p14:tracePt t="46559" x="6229350" y="5054600"/>
          <p14:tracePt t="46569" x="5991225" y="5083175"/>
          <p14:tracePt t="46578" x="5648325" y="5083175"/>
          <p14:tracePt t="46589" x="5335588" y="5083175"/>
          <p14:tracePt t="46597" x="5067300" y="5083175"/>
          <p14:tracePt t="46607" x="4843463" y="5083175"/>
          <p14:tracePt t="46616" x="4665663" y="5054600"/>
          <p14:tracePt t="46626" x="4471988" y="5054600"/>
          <p14:tracePt t="46635" x="4352925" y="5054600"/>
          <p14:tracePt t="46645" x="4203700" y="5054600"/>
          <p14:tracePt t="46655" x="4068763" y="5054600"/>
          <p14:tracePt t="46664" x="3949700" y="5054600"/>
          <p14:tracePt t="46674" x="3844925" y="5054600"/>
          <p14:tracePt t="46683" x="3741738" y="5054600"/>
          <p14:tracePt t="46692" x="3651250" y="5054600"/>
          <p14:tracePt t="46702" x="3562350" y="5054600"/>
          <p14:tracePt t="46711" x="3517900" y="5054600"/>
          <p14:tracePt t="46722" x="3457575" y="5054600"/>
          <p14:tracePt t="46730" x="3413125" y="5068888"/>
          <p14:tracePt t="46740" x="3382963" y="5083175"/>
          <p14:tracePt t="46759" x="3352800" y="5099050"/>
          <p14:tracePt t="46769" x="3338513" y="5113338"/>
          <p14:tracePt t="46778" x="3324225" y="5113338"/>
          <p14:tracePt t="46789" x="3308350" y="5129213"/>
          <p14:tracePt t="46797" x="3294063" y="5129213"/>
          <p14:tracePt t="46807" x="3279775" y="5129213"/>
          <p14:tracePt t="46817" x="3233738" y="5143500"/>
          <p14:tracePt t="46826" x="3219450" y="5143500"/>
          <p14:tracePt t="46835" x="3175000" y="5143500"/>
          <p14:tracePt t="46845" x="3130550" y="5157788"/>
          <p14:tracePt t="46855" x="3084513" y="5173663"/>
          <p14:tracePt t="46864" x="3070225" y="5187950"/>
          <p14:tracePt t="46873" x="3040063" y="5187950"/>
          <p14:tracePt t="46883" x="3011488" y="5187950"/>
          <p14:tracePt t="46893" x="2981325" y="5187950"/>
          <p14:tracePt t="46902" x="2965450" y="5187950"/>
          <p14:tracePt t="46911" x="2951163" y="5187950"/>
          <p14:tracePt t="46921" x="2936875" y="5187950"/>
          <p14:tracePt t="46930" x="2921000" y="5187950"/>
          <p14:tracePt t="46940" x="2906713" y="5187950"/>
          <p14:tracePt t="47006" x="2906713" y="5203825"/>
          <p14:tracePt t="47025" x="2906713" y="5218113"/>
          <p14:tracePt t="47035" x="2906713" y="5232400"/>
          <p14:tracePt t="47045" x="2906713" y="5248275"/>
          <p14:tracePt t="47054" x="2921000" y="5248275"/>
          <p14:tracePt t="47064" x="2936875" y="5262563"/>
          <p14:tracePt t="47073" x="2951163" y="5292725"/>
          <p14:tracePt t="47082" x="2981325" y="5292725"/>
          <p14:tracePt t="47092" x="3011488" y="5322888"/>
          <p14:tracePt t="47102" x="3025775" y="5351463"/>
          <p14:tracePt t="47111" x="3055938" y="5381625"/>
          <p14:tracePt t="47121" x="3100388" y="5411788"/>
          <p14:tracePt t="47130" x="3130550" y="5426075"/>
          <p14:tracePt t="47140" x="3189288" y="5456238"/>
          <p14:tracePt t="47150" x="3249613" y="5486400"/>
          <p14:tracePt t="47159" x="3308350" y="5516563"/>
          <p14:tracePt t="47169" x="3368675" y="5561013"/>
          <p14:tracePt t="47178" x="3487738" y="5605463"/>
          <p14:tracePt t="47188" x="3548063" y="5635625"/>
          <p14:tracePt t="47197" x="3576638" y="5665788"/>
          <p14:tracePt t="47207" x="3621088" y="5665788"/>
          <p14:tracePt t="47216" x="3667125" y="5680075"/>
          <p14:tracePt t="47226" x="3725863" y="5694363"/>
          <p14:tracePt t="47235" x="3770313" y="5694363"/>
          <p14:tracePt t="47244" x="3875088" y="5694363"/>
          <p14:tracePt t="47254" x="4024313" y="5694363"/>
          <p14:tracePt t="47263" x="4248150" y="5694363"/>
          <p14:tracePt t="47274" x="4471988" y="5694363"/>
          <p14:tracePt t="47282" x="4665663" y="5694363"/>
          <p14:tracePt t="47292" x="4889500" y="5694363"/>
          <p14:tracePt t="47302" x="5141913" y="5649913"/>
          <p14:tracePt t="47311" x="5440363" y="5649913"/>
          <p14:tracePt t="47322" x="5634038" y="5649913"/>
          <p14:tracePt t="47330" x="5813425" y="5635625"/>
          <p14:tracePt t="47342" x="5962650" y="5591175"/>
          <p14:tracePt t="47349" x="6096000" y="5546725"/>
          <p14:tracePt t="47359" x="6200775" y="5516563"/>
          <p14:tracePt t="47369" x="6289675" y="5500688"/>
          <p14:tracePt t="47378" x="6350000" y="5472113"/>
          <p14:tracePt t="47388" x="6408738" y="5456238"/>
          <p14:tracePt t="47397" x="6453188" y="5456238"/>
          <p14:tracePt t="47407" x="6497638" y="5441950"/>
          <p14:tracePt t="47416" x="6543675" y="5426075"/>
          <p14:tracePt t="47425" x="6572250" y="5411788"/>
          <p14:tracePt t="47435" x="6588125" y="5397500"/>
          <p14:tracePt t="47444" x="6632575" y="5381625"/>
          <p14:tracePt t="47455" x="6662738" y="5381625"/>
          <p14:tracePt t="47463" x="6692900" y="5367338"/>
          <p14:tracePt t="47474" x="6721475" y="5351463"/>
          <p14:tracePt t="47482" x="6751638" y="5322888"/>
          <p14:tracePt t="47492" x="6781800" y="5292725"/>
          <p14:tracePt t="47502" x="6840538" y="5262563"/>
          <p14:tracePt t="47511" x="6900863" y="5248275"/>
          <p14:tracePt t="47521" x="6961188" y="5232400"/>
          <p14:tracePt t="47530" x="6989763" y="5232400"/>
          <p14:tracePt t="47540" x="7034213" y="5218113"/>
          <p14:tracePt t="47549" x="7064375" y="5218113"/>
          <p14:tracePt t="47559" x="7080250" y="5218113"/>
          <p14:tracePt t="47568" x="7108825" y="5218113"/>
          <p14:tracePt t="47577" x="7124700" y="5218113"/>
          <p14:tracePt t="47596" x="7138988" y="5218113"/>
          <p14:tracePt t="47607" x="7154863" y="5218113"/>
          <p14:tracePt t="47644" x="7169150" y="5218113"/>
          <p14:tracePt t="47654" x="7183438" y="5218113"/>
          <p14:tracePt t="47663" x="7199313" y="5218113"/>
          <p14:tracePt t="47682" x="7213600" y="5218113"/>
          <p14:tracePt t="47701" x="7229475" y="5218113"/>
          <p14:tracePt t="47710" x="7229475" y="5232400"/>
          <p14:tracePt t="47720" x="7243763" y="5232400"/>
          <p14:tracePt t="47729" x="7243763" y="5262563"/>
          <p14:tracePt t="47740" x="7258050" y="5278438"/>
          <p14:tracePt t="47749" x="7258050" y="5292725"/>
          <p14:tracePt t="47758" x="7258050" y="5322888"/>
          <p14:tracePt t="47768" x="7258050" y="5337175"/>
          <p14:tracePt t="47777" x="7258050" y="5367338"/>
          <p14:tracePt t="47787" x="7258050" y="5397500"/>
          <p14:tracePt t="47797" x="7258050" y="5411788"/>
          <p14:tracePt t="47807" x="7258050" y="5426075"/>
          <p14:tracePt t="47815" x="7258050" y="5441950"/>
          <p14:tracePt t="47824" x="7258050" y="5456238"/>
          <p14:tracePt t="47834" x="7243763" y="5486400"/>
          <p14:tracePt t="47844" x="7229475" y="5516563"/>
          <p14:tracePt t="47853" x="7229475" y="5530850"/>
          <p14:tracePt t="47863" x="7213600" y="5546725"/>
          <p14:tracePt t="47874" x="7199313" y="5561013"/>
          <p14:tracePt t="47882" x="7183438" y="5561013"/>
          <p14:tracePt t="47891" x="7183438" y="5575300"/>
          <p14:tracePt t="47900" x="7154863" y="5575300"/>
          <p14:tracePt t="47910" x="7138988" y="5591175"/>
          <p14:tracePt t="47929" x="7108825" y="5591175"/>
          <p14:tracePt t="47949" x="7094538" y="5591175"/>
          <p14:tracePt t="47958" x="7064375" y="5591175"/>
          <p14:tracePt t="47968" x="7050088" y="5591175"/>
          <p14:tracePt t="47977" x="7019925" y="5591175"/>
          <p14:tracePt t="47986" x="6975475" y="5591175"/>
          <p14:tracePt t="47996" x="6945313" y="5591175"/>
          <p14:tracePt t="48006" x="6886575" y="5591175"/>
          <p14:tracePt t="48015" x="6840538" y="5591175"/>
          <p14:tracePt t="48024" x="6811963" y="5591175"/>
          <p14:tracePt t="48034" x="6765925" y="5591175"/>
          <p14:tracePt t="48043" x="6721475" y="5561013"/>
          <p14:tracePt t="48053" x="6692900" y="5530850"/>
          <p14:tracePt t="48062" x="6677025" y="5516563"/>
          <p14:tracePt t="48073" x="6677025" y="5500688"/>
          <p14:tracePt t="48081" x="6662738" y="5486400"/>
          <p14:tracePt t="48091" x="6646863" y="5472113"/>
          <p14:tracePt t="48100" x="6646863" y="5456238"/>
          <p14:tracePt t="48110" x="6646863" y="5441950"/>
          <p14:tracePt t="48140" x="6646863" y="5426075"/>
          <p14:tracePt t="48206" x="6646863" y="5411788"/>
          <p14:tracePt t="48224" x="6646863" y="5397500"/>
          <p14:tracePt t="48253" x="6632575" y="5397500"/>
          <p14:tracePt t="48262" x="6632575" y="5381625"/>
          <p14:tracePt t="48273" x="6618288" y="5381625"/>
          <p14:tracePt t="48281" x="6602413" y="5367338"/>
          <p14:tracePt t="48291" x="6572250" y="5367338"/>
          <p14:tracePt t="48301" x="6543675" y="5351463"/>
          <p14:tracePt t="48310" x="6527800" y="5351463"/>
          <p14:tracePt t="48319" x="6497638" y="5337175"/>
          <p14:tracePt t="48329" x="6469063" y="5337175"/>
          <p14:tracePt t="48340" x="6438900" y="5322888"/>
          <p14:tracePt t="48348" x="6378575" y="5307013"/>
          <p14:tracePt t="48357" x="6319838" y="5292725"/>
          <p14:tracePt t="48367" x="6275388" y="5278438"/>
          <p14:tracePt t="48376" x="6229350" y="5262563"/>
          <p14:tracePt t="48386" x="6215063" y="5248275"/>
          <p14:tracePt t="48395" x="6170613" y="5232400"/>
          <p14:tracePt t="48407" x="6156325" y="5232400"/>
          <p14:tracePt t="48414" x="6140450" y="5232400"/>
          <p14:tracePt t="48424" x="6126163" y="5218113"/>
          <p14:tracePt t="48433" x="6110288" y="5218113"/>
          <p14:tracePt t="48452" x="6096000" y="5218113"/>
          <p14:tracePt t="48462" x="6081713" y="5218113"/>
          <p14:tracePt t="50650" x="6007100" y="5129213"/>
          <p14:tracePt t="50955" x="6007100" y="5113338"/>
          <p14:tracePt t="51022" x="6007100" y="5099050"/>
          <p14:tracePt t="51050" x="6007100" y="5083175"/>
          <p14:tracePt t="51059" x="6007100" y="5068888"/>
          <p14:tracePt t="51068" x="6007100" y="5054600"/>
          <p14:tracePt t="51078" x="6035675" y="4979988"/>
          <p14:tracePt t="51089" x="6065838" y="4949825"/>
          <p14:tracePt t="51097" x="6110288" y="4875213"/>
          <p14:tracePt t="51106" x="6184900" y="4786313"/>
          <p14:tracePt t="51116" x="6303963" y="4651375"/>
          <p14:tracePt t="51126" x="6497638" y="4471988"/>
          <p14:tracePt t="51136" x="6900863" y="4054475"/>
          <p14:tracePt t="51145" x="7213600" y="3727450"/>
          <p14:tracePt t="51157" x="7570788" y="3443288"/>
          <p14:tracePt t="51164" x="7885113" y="3205163"/>
          <p14:tracePt t="51173" x="8524875" y="2862263"/>
          <p14:tracePt t="51183" x="8958263" y="2698750"/>
          <p14:tracePt t="51192" x="9301163" y="2519363"/>
          <p14:tracePt t="51202" x="9523413" y="2414588"/>
          <p14:tracePt t="51211" x="9882188" y="2176463"/>
          <p14:tracePt t="51223" x="10090150" y="2087563"/>
          <p14:tracePt t="51230" x="10269538" y="1997075"/>
          <p14:tracePt t="51239" x="10402888" y="1938338"/>
          <p14:tracePt t="51249" x="10537825" y="1878013"/>
          <p14:tracePt t="51259" x="10671175" y="1849438"/>
          <p14:tracePt t="51269" x="10775950" y="1819275"/>
          <p14:tracePt t="51278" x="10955338" y="1774825"/>
          <p14:tracePt t="51290" x="11074400" y="1728788"/>
          <p14:tracePt t="51297" x="11179175" y="1714500"/>
          <p14:tracePt t="51307" x="11223625" y="1700213"/>
          <p14:tracePt t="51563" x="11253788" y="1670050"/>
          <p14:tracePt t="51573" x="11356975" y="1595438"/>
          <p14:tracePt t="51582" x="11522075" y="1476375"/>
          <p14:tracePt t="51592" x="11804650" y="1282700"/>
          <p14:tracePt t="56671" x="11953875" y="3592513"/>
          <p14:tracePt t="56681" x="11834813" y="3667125"/>
          <p14:tracePt t="56691" x="11730038" y="3757613"/>
          <p14:tracePt t="56700" x="11610975" y="3832225"/>
          <p14:tracePt t="56710" x="11476038" y="3935413"/>
          <p14:tracePt t="56721" x="11342688" y="4054475"/>
          <p14:tracePt t="56728" x="11223625" y="4129088"/>
          <p14:tracePt t="56738" x="11074400" y="4203700"/>
          <p14:tracePt t="56747" x="10925175" y="4294188"/>
          <p14:tracePt t="56757" x="10790238" y="4383088"/>
          <p14:tracePt t="56766" x="10687050" y="4457700"/>
          <p14:tracePt t="56776" x="10567988" y="4532313"/>
          <p14:tracePt t="56788" x="10374313" y="4606925"/>
          <p14:tracePt t="56795" x="10209213" y="4651375"/>
          <p14:tracePt t="56804" x="10059988" y="4725988"/>
          <p14:tracePt t="56814" x="9940925" y="4786313"/>
          <p14:tracePt t="56824" x="9837738" y="4830763"/>
          <p14:tracePt t="56833" x="9732963" y="4875213"/>
          <p14:tracePt t="56842" x="9644063" y="4905375"/>
          <p14:tracePt t="56852" x="9539288" y="4964113"/>
          <p14:tracePt t="56861" x="9420225" y="5038725"/>
          <p14:tracePt t="56871" x="9315450" y="5068888"/>
          <p14:tracePt t="56881" x="9196388" y="5129213"/>
          <p14:tracePt t="56890" x="9091613" y="5157788"/>
          <p14:tracePt t="56899" x="9017000" y="5173663"/>
          <p14:tracePt t="56909" x="8912225" y="5218113"/>
          <p14:tracePt t="56920" x="8793163" y="5248275"/>
          <p14:tracePt t="56929" x="8689975" y="5292725"/>
          <p14:tracePt t="56938" x="8643938" y="5307013"/>
          <p14:tracePt t="56948" x="8629650" y="5322888"/>
          <p14:tracePt t="57204" x="8615363" y="5337175"/>
          <p14:tracePt t="57213" x="8585200" y="5351463"/>
          <p14:tracePt t="57223" x="8570913" y="5381625"/>
          <p14:tracePt t="57233" x="8524875" y="5397500"/>
          <p14:tracePt t="57242" x="8450263" y="5441950"/>
          <p14:tracePt t="57252" x="8391525" y="5456238"/>
          <p14:tracePt t="57261" x="8302625" y="5486400"/>
          <p14:tracePt t="57272" x="8212138" y="5516563"/>
          <p14:tracePt t="57280" x="8107363" y="5530850"/>
          <p14:tracePt t="57290" x="8004175" y="5575300"/>
          <p14:tracePt t="57300" x="7899400" y="5591175"/>
          <p14:tracePt t="57308" x="7750175" y="5621338"/>
          <p14:tracePt t="57318" x="7616825" y="5621338"/>
          <p14:tracePt t="57328" x="7497763" y="5665788"/>
          <p14:tracePt t="57338" x="7362825" y="5680075"/>
          <p14:tracePt t="57347" x="7288213" y="5694363"/>
          <p14:tracePt t="57357" x="7229475" y="5694363"/>
          <p14:tracePt t="57366" x="7169150" y="5710238"/>
          <p14:tracePt t="57375" x="7094538" y="5724525"/>
          <p14:tracePt t="57385" x="7005638" y="5740400"/>
          <p14:tracePt t="57394" x="6900863" y="5740400"/>
          <p14:tracePt t="57404" x="6811963" y="5740400"/>
          <p14:tracePt t="57414" x="6707188" y="5740400"/>
          <p14:tracePt t="57423" x="6632575" y="5740400"/>
          <p14:tracePt t="57432" x="6572250" y="5754688"/>
          <p14:tracePt t="57442" x="6527800" y="5754688"/>
          <p14:tracePt t="57452" x="6483350" y="5754688"/>
          <p14:tracePt t="57461" x="6453188" y="5754688"/>
          <p14:tracePt t="57471" x="6424613" y="5754688"/>
          <p14:tracePt t="57480" x="6408738" y="5754688"/>
          <p14:tracePt t="57489" x="6394450" y="5754688"/>
          <p14:tracePt t="57499" x="6378575" y="5754688"/>
          <p14:tracePt t="57509" x="6364288" y="5754688"/>
          <p14:tracePt t="57528" x="6350000" y="5754688"/>
          <p14:tracePt t="57538" x="6334125" y="5754688"/>
          <p14:tracePt t="57565" x="6319838" y="5754688"/>
          <p14:tracePt t="57575" x="6303963" y="5754688"/>
          <p14:tracePt t="57585" x="6289675" y="5754688"/>
          <p14:tracePt t="57606" x="6275388" y="5754688"/>
          <p14:tracePt t="57613" x="6259513" y="5754688"/>
          <p14:tracePt t="57651" x="6245225" y="5754688"/>
          <p14:tracePt t="57689" x="6229350" y="5754688"/>
          <p14:tracePt t="58937" x="6215063" y="5768975"/>
          <p14:tracePt t="58945" x="6200775" y="5784850"/>
          <p14:tracePt t="58954" x="6156325" y="5784850"/>
          <p14:tracePt t="58964" x="6126163" y="5784850"/>
          <p14:tracePt t="58973" x="6065838" y="5784850"/>
          <p14:tracePt t="58983" x="6007100" y="5784850"/>
          <p14:tracePt t="58992" x="5888038" y="5784850"/>
          <p14:tracePt t="59003" x="5708650" y="5754688"/>
          <p14:tracePt t="59012" x="5589588" y="5694363"/>
          <p14:tracePt t="59021" x="5454650" y="5665788"/>
          <p14:tracePt t="59030" x="5335588" y="5605463"/>
          <p14:tracePt t="59040" x="5202238" y="5546725"/>
          <p14:tracePt t="59050" x="5022850" y="5472113"/>
          <p14:tracePt t="59059" x="4814888" y="5367338"/>
          <p14:tracePt t="59071" x="4591050" y="5232400"/>
          <p14:tracePt t="59078" x="4322763" y="5038725"/>
          <p14:tracePt t="59088" x="4173538" y="4889500"/>
          <p14:tracePt t="59098" x="4038600" y="4695825"/>
          <p14:tracePt t="59106" x="3889375" y="4487863"/>
          <p14:tracePt t="59116" x="3786188" y="4278313"/>
          <p14:tracePt t="59125" x="3695700" y="4070350"/>
          <p14:tracePt t="59137" x="3681413" y="3802063"/>
          <p14:tracePt t="59144" x="3681413" y="3429000"/>
          <p14:tracePt t="59154" x="3756025" y="3205163"/>
          <p14:tracePt t="59163" x="3949700" y="2878138"/>
          <p14:tracePt t="59173" x="3994150" y="2773363"/>
          <p14:tracePt t="59182" x="4889500" y="2043113"/>
          <p14:tracePt t="59458" x="4889500" y="1968500"/>
          <p14:tracePt t="59471" x="4918075" y="1774825"/>
          <p14:tracePt t="59477" x="4978400" y="1565275"/>
          <p14:tracePt t="59487" x="5067300" y="1341438"/>
          <p14:tracePt t="59496" x="5230813" y="746125"/>
          <p14:tracePt t="59506" x="5365750" y="431800"/>
          <p14:tracePt t="59516" x="5440363" y="193675"/>
          <p14:tracePt t="59525" x="5545138" y="142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E37A5-8C48-3B55-5F4D-653D9660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556184"/>
            <a:ext cx="10619117" cy="1380226"/>
          </a:xfrm>
        </p:spPr>
        <p:txBody>
          <a:bodyPr/>
          <a:lstStyle/>
          <a:p>
            <a:r>
              <a:rPr lang="en-US" dirty="0"/>
              <a:t>Results: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043EC-C3EE-6B55-043D-1142A41D8067}"/>
              </a:ext>
            </a:extLst>
          </p:cNvPr>
          <p:cNvGrpSpPr/>
          <p:nvPr/>
        </p:nvGrpSpPr>
        <p:grpSpPr>
          <a:xfrm>
            <a:off x="379562" y="2191904"/>
            <a:ext cx="3916393" cy="2451431"/>
            <a:chOff x="4994787" y="2369574"/>
            <a:chExt cx="4612654" cy="2743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1DD9F3-016A-01F2-26BC-0F0DF0739EC7}"/>
                </a:ext>
              </a:extLst>
            </p:cNvPr>
            <p:cNvSpPr/>
            <p:nvPr/>
          </p:nvSpPr>
          <p:spPr>
            <a:xfrm>
              <a:off x="4994787" y="2369574"/>
              <a:ext cx="2782529" cy="2743200"/>
            </a:xfrm>
            <a:prstGeom prst="ellipse">
              <a:avLst/>
            </a:prstGeom>
            <a:solidFill>
              <a:srgbClr val="8497B0">
                <a:alpha val="50196"/>
              </a:srgb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135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2D37CE-C901-0413-FF94-B88A08A724B4}"/>
                </a:ext>
              </a:extLst>
            </p:cNvPr>
            <p:cNvSpPr/>
            <p:nvPr/>
          </p:nvSpPr>
          <p:spPr>
            <a:xfrm>
              <a:off x="6824912" y="2369574"/>
              <a:ext cx="2782529" cy="2743200"/>
            </a:xfrm>
            <a:prstGeom prst="ellipse">
              <a:avLst/>
            </a:prstGeom>
            <a:solidFill>
              <a:srgbClr val="F4B183">
                <a:alpha val="50196"/>
              </a:srgb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135"/>
            </a:p>
          </p:txBody>
        </p:sp>
        <p:sp>
          <p:nvSpPr>
            <p:cNvPr id="8" name="TextBox 30">
              <a:extLst>
                <a:ext uri="{FF2B5EF4-FFF2-40B4-BE49-F238E27FC236}">
                  <a16:creationId xmlns:a16="http://schemas.microsoft.com/office/drawing/2014/main" id="{277B301D-8AA0-1C43-AA26-D918AFF61599}"/>
                </a:ext>
              </a:extLst>
            </p:cNvPr>
            <p:cNvSpPr txBox="1"/>
            <p:nvPr/>
          </p:nvSpPr>
          <p:spPr>
            <a:xfrm>
              <a:off x="8142226" y="3429000"/>
              <a:ext cx="1001865" cy="3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135" dirty="0"/>
                <a:t>381</a:t>
              </a:r>
            </a:p>
          </p:txBody>
        </p:sp>
        <p:sp>
          <p:nvSpPr>
            <p:cNvPr id="9" name="TextBox 31">
              <a:extLst>
                <a:ext uri="{FF2B5EF4-FFF2-40B4-BE49-F238E27FC236}">
                  <a16:creationId xmlns:a16="http://schemas.microsoft.com/office/drawing/2014/main" id="{5AE8AF7B-9EC3-7792-E6B4-85F521B1C2D3}"/>
                </a:ext>
              </a:extLst>
            </p:cNvPr>
            <p:cNvSpPr txBox="1"/>
            <p:nvPr/>
          </p:nvSpPr>
          <p:spPr>
            <a:xfrm>
              <a:off x="5384186" y="3450206"/>
              <a:ext cx="1001865" cy="3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135" dirty="0"/>
                <a:t>2235</a:t>
              </a:r>
            </a:p>
          </p:txBody>
        </p:sp>
        <p:sp>
          <p:nvSpPr>
            <p:cNvPr id="10" name="TextBox 32">
              <a:extLst>
                <a:ext uri="{FF2B5EF4-FFF2-40B4-BE49-F238E27FC236}">
                  <a16:creationId xmlns:a16="http://schemas.microsoft.com/office/drawing/2014/main" id="{F5D4E6C1-70B5-1986-9762-6E4C5D55D634}"/>
                </a:ext>
              </a:extLst>
            </p:cNvPr>
            <p:cNvSpPr txBox="1"/>
            <p:nvPr/>
          </p:nvSpPr>
          <p:spPr>
            <a:xfrm>
              <a:off x="6926055" y="3450206"/>
              <a:ext cx="1001865" cy="3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135" dirty="0"/>
                <a:t>175</a:t>
              </a:r>
            </a:p>
          </p:txBody>
        </p:sp>
      </p:grp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13C5169D-D983-58BA-78D8-7AAD60768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0" r="5553"/>
          <a:stretch/>
        </p:blipFill>
        <p:spPr>
          <a:xfrm>
            <a:off x="4466275" y="1246297"/>
            <a:ext cx="3946096" cy="48651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C2B942-99B9-8268-3443-953E03174995}"/>
              </a:ext>
            </a:extLst>
          </p:cNvPr>
          <p:cNvSpPr txBox="1"/>
          <p:nvPr/>
        </p:nvSpPr>
        <p:spPr>
          <a:xfrm>
            <a:off x="649081" y="1791470"/>
            <a:ext cx="194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WT vs NLGF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D33F2-FC59-456B-C90F-52ED81875210}"/>
              </a:ext>
            </a:extLst>
          </p:cNvPr>
          <p:cNvSpPr txBox="1"/>
          <p:nvPr/>
        </p:nvSpPr>
        <p:spPr>
          <a:xfrm>
            <a:off x="1816687" y="1545573"/>
            <a:ext cx="3014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NLF-plaque exclusive genes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00C7E-E562-A6DC-D665-036B529CAF8A}"/>
              </a:ext>
            </a:extLst>
          </p:cNvPr>
          <p:cNvSpPr txBox="1"/>
          <p:nvPr/>
        </p:nvSpPr>
        <p:spPr>
          <a:xfrm>
            <a:off x="145083" y="4581711"/>
            <a:ext cx="40290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importantly is that these genes were found in post-mortem AD studies and 22 genes significantly overlapping with genes changing in hippocampi of post-mortem AD </a:t>
            </a:r>
            <a:r>
              <a:rPr lang="en-US" sz="1800" b="0" i="0" dirty="0">
                <a:solidFill>
                  <a:srgbClr val="6D6E70"/>
                </a:solidFill>
                <a:effectLst/>
                <a:latin typeface="HelveticaNeueLTStd-Lt"/>
              </a:rPr>
              <a:t>10.3389/fnagi.2018.00153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. While those from NLGF, the overlap is not significant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1498B31-9DAC-E72D-7A53-798F7A60923A}"/>
              </a:ext>
            </a:extLst>
          </p:cNvPr>
          <p:cNvSpPr/>
          <p:nvPr/>
        </p:nvSpPr>
        <p:spPr>
          <a:xfrm>
            <a:off x="8382668" y="1166477"/>
            <a:ext cx="1899780" cy="1891318"/>
          </a:xfrm>
          <a:prstGeom prst="ellipse">
            <a:avLst/>
          </a:prstGeom>
          <a:solidFill>
            <a:srgbClr val="7FACF5">
              <a:alpha val="4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Video 134">
            <a:hlinkClick r:id="" action="ppaction://media"/>
            <a:extLst>
              <a:ext uri="{FF2B5EF4-FFF2-40B4-BE49-F238E27FC236}">
                <a16:creationId xmlns:a16="http://schemas.microsoft.com/office/drawing/2014/main" id="{FF83E6D0-4A91-DB54-8DD8-687B3B1B0E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9530610" y="5442577"/>
            <a:ext cx="2516307" cy="14154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05DA91B-48EA-9DD7-7229-0920BBA37244}"/>
              </a:ext>
            </a:extLst>
          </p:cNvPr>
          <p:cNvSpPr/>
          <p:nvPr/>
        </p:nvSpPr>
        <p:spPr>
          <a:xfrm>
            <a:off x="9821922" y="1151535"/>
            <a:ext cx="1842253" cy="1823361"/>
          </a:xfrm>
          <a:prstGeom prst="ellipse">
            <a:avLst/>
          </a:prstGeom>
          <a:solidFill>
            <a:srgbClr val="9ADAC5">
              <a:alpha val="4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51C7A0-0189-E8B2-B966-2519863D984E}"/>
              </a:ext>
            </a:extLst>
          </p:cNvPr>
          <p:cNvSpPr txBox="1"/>
          <p:nvPr/>
        </p:nvSpPr>
        <p:spPr>
          <a:xfrm>
            <a:off x="8908372" y="1791470"/>
            <a:ext cx="93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2173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B999B-E00E-8F40-65D2-5439F098D7DA}"/>
              </a:ext>
            </a:extLst>
          </p:cNvPr>
          <p:cNvSpPr txBox="1"/>
          <p:nvPr/>
        </p:nvSpPr>
        <p:spPr>
          <a:xfrm>
            <a:off x="10547426" y="1791470"/>
            <a:ext cx="93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1BA3C-0F42-EB3B-F02A-E8CF7D0A2180}"/>
              </a:ext>
            </a:extLst>
          </p:cNvPr>
          <p:cNvSpPr txBox="1"/>
          <p:nvPr/>
        </p:nvSpPr>
        <p:spPr>
          <a:xfrm flipH="1">
            <a:off x="9866526" y="1791470"/>
            <a:ext cx="83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EAD221-5330-ED98-4D0C-C4E4858EADBA}"/>
              </a:ext>
            </a:extLst>
          </p:cNvPr>
          <p:cNvGrpSpPr/>
          <p:nvPr/>
        </p:nvGrpSpPr>
        <p:grpSpPr>
          <a:xfrm>
            <a:off x="8412371" y="3528012"/>
            <a:ext cx="3215392" cy="1891318"/>
            <a:chOff x="11505213" y="3312242"/>
            <a:chExt cx="3215392" cy="189131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06FF63A-D3AE-99CD-957D-20C72F4A38F5}"/>
                </a:ext>
              </a:extLst>
            </p:cNvPr>
            <p:cNvGrpSpPr/>
            <p:nvPr/>
          </p:nvGrpSpPr>
          <p:grpSpPr>
            <a:xfrm>
              <a:off x="11505213" y="3312242"/>
              <a:ext cx="3215392" cy="1891318"/>
              <a:chOff x="11505213" y="3312242"/>
              <a:chExt cx="3215392" cy="1891318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321667B-76CF-5F67-928B-3AD39A2850A0}"/>
                  </a:ext>
                </a:extLst>
              </p:cNvPr>
              <p:cNvSpPr/>
              <p:nvPr/>
            </p:nvSpPr>
            <p:spPr>
              <a:xfrm>
                <a:off x="11505213" y="3312242"/>
                <a:ext cx="1918003" cy="1891318"/>
              </a:xfrm>
              <a:prstGeom prst="ellipse">
                <a:avLst/>
              </a:prstGeom>
              <a:solidFill>
                <a:srgbClr val="E5B48F">
                  <a:alpha val="4470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6090BB-7D51-730E-DA92-CB0070D1E482}"/>
                  </a:ext>
                </a:extLst>
              </p:cNvPr>
              <p:cNvSpPr/>
              <p:nvPr/>
            </p:nvSpPr>
            <p:spPr>
              <a:xfrm>
                <a:off x="12862488" y="3331192"/>
                <a:ext cx="1858117" cy="1823361"/>
              </a:xfrm>
              <a:prstGeom prst="ellipse">
                <a:avLst/>
              </a:prstGeom>
              <a:solidFill>
                <a:srgbClr val="9ADAC5">
                  <a:alpha val="4470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A2494B-9DD8-C65F-604D-E976D170EFF5}"/>
                </a:ext>
              </a:extLst>
            </p:cNvPr>
            <p:cNvSpPr txBox="1"/>
            <p:nvPr/>
          </p:nvSpPr>
          <p:spPr>
            <a:xfrm>
              <a:off x="11923689" y="4043205"/>
              <a:ext cx="930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359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9F4AE7-795E-1A49-5BC9-4FC83B8962D4}"/>
                </a:ext>
              </a:extLst>
            </p:cNvPr>
            <p:cNvSpPr txBox="1"/>
            <p:nvPr/>
          </p:nvSpPr>
          <p:spPr>
            <a:xfrm>
              <a:off x="12907194" y="4043205"/>
              <a:ext cx="930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05425D-839B-792A-577D-DD89A73608D7}"/>
                </a:ext>
              </a:extLst>
            </p:cNvPr>
            <p:cNvSpPr txBox="1"/>
            <p:nvPr/>
          </p:nvSpPr>
          <p:spPr>
            <a:xfrm>
              <a:off x="13790275" y="4043205"/>
              <a:ext cx="930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308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DAFB5D8-979D-B169-E8FE-647996DD949D}"/>
              </a:ext>
            </a:extLst>
          </p:cNvPr>
          <p:cNvSpPr txBox="1"/>
          <p:nvPr/>
        </p:nvSpPr>
        <p:spPr>
          <a:xfrm>
            <a:off x="8322873" y="657329"/>
            <a:ext cx="218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NLGF exclusive</a:t>
            </a:r>
          </a:p>
          <a:p>
            <a:r>
              <a:rPr lang="en-US" dirty="0"/>
              <a:t> 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12E4F7-588A-533E-61AA-2563C125069C}"/>
              </a:ext>
            </a:extLst>
          </p:cNvPr>
          <p:cNvSpPr txBox="1"/>
          <p:nvPr/>
        </p:nvSpPr>
        <p:spPr>
          <a:xfrm>
            <a:off x="10128869" y="285533"/>
            <a:ext cx="2186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hippocampal microarray DEGs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F1F5AC1-175C-01A8-7338-C4B98A76B07B}"/>
              </a:ext>
            </a:extLst>
          </p:cNvPr>
          <p:cNvSpPr txBox="1"/>
          <p:nvPr/>
        </p:nvSpPr>
        <p:spPr>
          <a:xfrm>
            <a:off x="8710353" y="2994071"/>
            <a:ext cx="218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NLF exclusive</a:t>
            </a:r>
          </a:p>
          <a:p>
            <a:r>
              <a:rPr lang="en-US" dirty="0"/>
              <a:t> 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F0AA65-1445-AACD-B711-710157D32408}"/>
              </a:ext>
            </a:extLst>
          </p:cNvPr>
          <p:cNvSpPr txBox="1"/>
          <p:nvPr/>
        </p:nvSpPr>
        <p:spPr>
          <a:xfrm>
            <a:off x="11012591" y="5171043"/>
            <a:ext cx="1524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P=1.45e-05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315546-5944-D75E-70A2-07A31BA9C3B9}"/>
              </a:ext>
            </a:extLst>
          </p:cNvPr>
          <p:cNvSpPr txBox="1"/>
          <p:nvPr/>
        </p:nvSpPr>
        <p:spPr>
          <a:xfrm>
            <a:off x="10715527" y="3138649"/>
            <a:ext cx="1524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P=0.334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04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28">
        <p:fade/>
      </p:transition>
    </mc:Choice>
    <mc:Fallback xmlns="">
      <p:transition spd="med" advTm="61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" x="5722938" y="849313"/>
          <p14:tracePt t="75" x="5708650" y="849313"/>
          <p14:tracePt t="87" x="5678488" y="865188"/>
          <p14:tracePt t="94" x="5648325" y="865188"/>
          <p14:tracePt t="104" x="5573713" y="893763"/>
          <p14:tracePt t="113" x="5499100" y="923925"/>
          <p14:tracePt t="123" x="5426075" y="968375"/>
          <p14:tracePt t="132" x="5380038" y="984250"/>
          <p14:tracePt t="142" x="5321300" y="998538"/>
          <p14:tracePt t="152" x="5260975" y="998538"/>
          <p14:tracePt t="162" x="5216525" y="1014413"/>
          <p14:tracePt t="170" x="5172075" y="1014413"/>
          <p14:tracePt t="180" x="5111750" y="1014413"/>
          <p14:tracePt t="189" x="5053013" y="1028700"/>
          <p14:tracePt t="199" x="4978400" y="1028700"/>
          <p14:tracePt t="208" x="4918075" y="1028700"/>
          <p14:tracePt t="218" x="4873625" y="1028700"/>
          <p14:tracePt t="227" x="4814888" y="1028700"/>
          <p14:tracePt t="237" x="4740275" y="1028700"/>
          <p14:tracePt t="247" x="4679950" y="1028700"/>
          <p14:tracePt t="256" x="4621213" y="1028700"/>
          <p14:tracePt t="266" x="4546600" y="1028700"/>
          <p14:tracePt t="275" x="4486275" y="1028700"/>
          <p14:tracePt t="285" x="4411663" y="1028700"/>
          <p14:tracePt t="295" x="4381500" y="1042988"/>
          <p14:tracePt t="303" x="4292600" y="1089025"/>
          <p14:tracePt t="313" x="4217988" y="1117600"/>
          <p14:tracePt t="322" x="4157663" y="1147763"/>
          <p14:tracePt t="333" x="4068763" y="1177925"/>
          <p14:tracePt t="341" x="3979863" y="1208088"/>
          <p14:tracePt t="352" x="3919538" y="1222375"/>
          <p14:tracePt t="361" x="3860800" y="1252538"/>
          <p14:tracePt t="370" x="3830638" y="1252538"/>
          <p14:tracePt t="380" x="3786188" y="1266825"/>
          <p14:tracePt t="389" x="3770313" y="1282700"/>
          <p14:tracePt t="618" x="3756025" y="1296988"/>
          <p14:tracePt t="645" x="3741738" y="1296988"/>
          <p14:tracePt t="655" x="3711575" y="1327150"/>
          <p14:tracePt t="664" x="3667125" y="1371600"/>
          <p14:tracePt t="685" x="3517900" y="1550988"/>
          <p14:tracePt t="693" x="3398838" y="1684338"/>
          <p14:tracePt t="702" x="3219450" y="1878013"/>
          <p14:tracePt t="712" x="3084513" y="2012950"/>
          <p14:tracePt t="722" x="2936875" y="2176463"/>
          <p14:tracePt t="731" x="2816225" y="2325688"/>
          <p14:tracePt t="741" x="2682875" y="2460625"/>
          <p14:tracePt t="752" x="2593975" y="2549525"/>
          <p14:tracePt t="760" x="2503488" y="2668588"/>
          <p14:tracePt t="769" x="2428875" y="2757488"/>
          <p14:tracePt t="779" x="2325688" y="2936875"/>
          <p14:tracePt t="788" x="2265363" y="3071813"/>
          <p14:tracePt t="798" x="2190750" y="3175000"/>
          <p14:tracePt t="807" x="2160588" y="3265488"/>
          <p14:tracePt t="819" x="2101850" y="3354388"/>
          <p14:tracePt t="826" x="2071688" y="3443288"/>
          <p14:tracePt t="835" x="2041525" y="3563938"/>
          <p14:tracePt t="846" x="1997075" y="3683000"/>
          <p14:tracePt t="855" x="1966913" y="3802063"/>
          <p14:tracePt t="864" x="1938338" y="3965575"/>
          <p14:tracePt t="874" x="1922463" y="4203700"/>
          <p14:tracePt t="885" x="1908175" y="4308475"/>
          <p14:tracePt t="894" x="1908175" y="4413250"/>
          <p14:tracePt t="902" x="1892300" y="4471988"/>
          <p14:tracePt t="912" x="1892300" y="4532313"/>
          <p14:tracePt t="921" x="1892300" y="4562475"/>
          <p14:tracePt t="931" x="1878013" y="4592638"/>
          <p14:tracePt t="940" x="1878013" y="4637088"/>
          <p14:tracePt t="952" x="1863725" y="4637088"/>
          <p14:tracePt t="960" x="1847850" y="4665663"/>
          <p14:tracePt t="968" x="1847850" y="4695825"/>
          <p14:tracePt t="988" x="1833563" y="4711700"/>
          <p14:tracePt t="998" x="1817688" y="4725988"/>
          <p14:tracePt t="1007" x="1817688" y="4740275"/>
          <p14:tracePt t="1018" x="1803400" y="4740275"/>
          <p14:tracePt t="1045" x="1789113" y="4740275"/>
          <p14:tracePt t="1055" x="1773238" y="4740275"/>
          <p14:tracePt t="1112" x="1758950" y="4740275"/>
          <p14:tracePt t="1206" x="1743075" y="4740275"/>
          <p14:tracePt t="1330" x="1728788" y="4740275"/>
          <p14:tracePt t="1349" x="1714500" y="4740275"/>
          <p14:tracePt t="1359" x="1698625" y="4740275"/>
          <p14:tracePt t="1387" x="1684338" y="4740275"/>
          <p14:tracePt t="1407" x="1670050" y="4740275"/>
          <p14:tracePt t="1416" x="1670050" y="4725988"/>
          <p14:tracePt t="1434" x="1670050" y="4711700"/>
          <p14:tracePt t="1444" x="1654175" y="4711700"/>
          <p14:tracePt t="1463" x="1639888" y="4695825"/>
          <p14:tracePt t="1473" x="1639888" y="4681538"/>
          <p14:tracePt t="1492" x="1624013" y="4681538"/>
          <p14:tracePt t="1501" x="1624013" y="4651375"/>
          <p14:tracePt t="1511" x="1624013" y="4637088"/>
          <p14:tracePt t="1530" x="1624013" y="4621213"/>
          <p14:tracePt t="1549" x="1624013" y="4606925"/>
          <p14:tracePt t="1558" x="1624013" y="4592638"/>
          <p14:tracePt t="1587" x="1624013" y="4576763"/>
          <p14:tracePt t="1597" x="1609725" y="4576763"/>
          <p14:tracePt t="1606" x="1609725" y="4562475"/>
          <p14:tracePt t="1644" x="1609725" y="4546600"/>
          <p14:tracePt t="1663" x="1609725" y="4532313"/>
          <p14:tracePt t="1710" x="1609725" y="4518025"/>
          <p14:tracePt t="2025" x="1670050" y="4471988"/>
          <p14:tracePt t="2158" x="1670050" y="4457700"/>
          <p14:tracePt t="2195" x="1670050" y="4443413"/>
          <p14:tracePt t="2214" x="1670050" y="4427538"/>
          <p14:tracePt t="2234" x="1670050" y="4413250"/>
          <p14:tracePt t="2252" x="1654175" y="4413250"/>
          <p14:tracePt t="2271" x="1654175" y="4397375"/>
          <p14:tracePt t="2338" x="1654175" y="4383088"/>
          <p14:tracePt t="2348" x="1639888" y="4383088"/>
          <p14:tracePt t="2368" x="1624013" y="4383088"/>
          <p14:tracePt t="2396" x="1609725" y="4368800"/>
          <p14:tracePt t="2434" x="1609725" y="4352925"/>
          <p14:tracePt t="2452" x="1609725" y="4338638"/>
          <p14:tracePt t="2462" x="1595438" y="4338638"/>
          <p14:tracePt t="2471" x="1579563" y="4338638"/>
          <p14:tracePt t="2480" x="1579563" y="4322763"/>
          <p14:tracePt t="2490" x="1579563" y="4308475"/>
          <p14:tracePt t="2518" x="1579563" y="4294188"/>
          <p14:tracePt t="2538" x="1565275" y="4278313"/>
          <p14:tracePt t="2557" x="1565275" y="4264025"/>
          <p14:tracePt t="2585" x="1549400" y="4264025"/>
          <p14:tracePt t="2635" x="1535113" y="4264025"/>
          <p14:tracePt t="2661" x="1535113" y="4249738"/>
          <p14:tracePt t="2728" x="1535113" y="4233863"/>
          <p14:tracePt t="2737" x="1520825" y="4233863"/>
          <p14:tracePt t="2785" x="1504950" y="4233863"/>
          <p14:tracePt t="2861" x="1504950" y="4219575"/>
          <p14:tracePt t="2889" x="1490663" y="4219575"/>
          <p14:tracePt t="2908" x="1490663" y="4203700"/>
          <p14:tracePt t="2937" x="1474788" y="4203700"/>
          <p14:tracePt t="2946" x="1474788" y="4189413"/>
          <p14:tracePt t="3935" x="1460500" y="4189413"/>
          <p14:tracePt t="3954" x="1430338" y="4189413"/>
          <p14:tracePt t="3964" x="1401763" y="4175125"/>
          <p14:tracePt t="3973" x="1385888" y="4159250"/>
          <p14:tracePt t="3984" x="1355725" y="4144963"/>
          <p14:tracePt t="3994" x="1311275" y="4129088"/>
          <p14:tracePt t="4002" x="1296988" y="4100513"/>
          <p14:tracePt t="4011" x="1281113" y="4100513"/>
          <p14:tracePt t="4021" x="1252538" y="4100513"/>
          <p14:tracePt t="4032" x="1252538" y="4084638"/>
          <p14:tracePt t="4040" x="1236663" y="4070350"/>
          <p14:tracePt t="4051" x="1206500" y="4054475"/>
          <p14:tracePt t="4068" x="1177925" y="4040188"/>
          <p14:tracePt t="4078" x="1162050" y="4025900"/>
          <p14:tracePt t="4087" x="1147763" y="4010025"/>
          <p14:tracePt t="4097" x="1133475" y="3995738"/>
          <p14:tracePt t="4106" x="1117600" y="3995738"/>
          <p14:tracePt t="4118" x="1103313" y="3965575"/>
          <p14:tracePt t="4126" x="1073150" y="3935413"/>
          <p14:tracePt t="4135" x="1042988" y="3906838"/>
          <p14:tracePt t="4144" x="1012825" y="3846513"/>
          <p14:tracePt t="4154" x="984250" y="3771900"/>
          <p14:tracePt t="4165" x="954088" y="3741738"/>
          <p14:tracePt t="4173" x="938213" y="3697288"/>
          <p14:tracePt t="4185" x="909638" y="3667125"/>
          <p14:tracePt t="4193" x="893763" y="3622675"/>
          <p14:tracePt t="4201" x="879475" y="3592513"/>
          <p14:tracePt t="4211" x="879475" y="3563938"/>
          <p14:tracePt t="4221" x="879475" y="3533775"/>
          <p14:tracePt t="4230" x="865188" y="3503613"/>
          <p14:tracePt t="4240" x="865188" y="3473450"/>
          <p14:tracePt t="4251" x="865188" y="3443288"/>
          <p14:tracePt t="4260" x="865188" y="3414713"/>
          <p14:tracePt t="4268" x="865188" y="3384550"/>
          <p14:tracePt t="4278" x="865188" y="3368675"/>
          <p14:tracePt t="4287" x="865188" y="3340100"/>
          <p14:tracePt t="4297" x="865188" y="3324225"/>
          <p14:tracePt t="4306" x="865188" y="3294063"/>
          <p14:tracePt t="4317" x="865188" y="3265488"/>
          <p14:tracePt t="4326" x="865188" y="3249613"/>
          <p14:tracePt t="4335" x="865188" y="3221038"/>
          <p14:tracePt t="4345" x="865188" y="3205163"/>
          <p14:tracePt t="4373" x="865188" y="3190875"/>
          <p14:tracePt t="4384" x="865188" y="3175000"/>
          <p14:tracePt t="4392" x="879475" y="3160713"/>
          <p14:tracePt t="4401" x="893763" y="3160713"/>
          <p14:tracePt t="4410" x="909638" y="3146425"/>
          <p14:tracePt t="4420" x="938213" y="3130550"/>
          <p14:tracePt t="4430" x="954088" y="3116263"/>
          <p14:tracePt t="4439" x="998538" y="3100388"/>
          <p14:tracePt t="4451" x="1028700" y="3100388"/>
          <p14:tracePt t="4458" x="1042988" y="3100388"/>
          <p14:tracePt t="4468" x="1058863" y="3100388"/>
          <p14:tracePt t="4477" x="1087438" y="3086100"/>
          <p14:tracePt t="4496" x="1117600" y="3086100"/>
          <p14:tracePt t="4506" x="1133475" y="3086100"/>
          <p14:tracePt t="4518" x="1147763" y="3086100"/>
          <p14:tracePt t="4525" x="1177925" y="3086100"/>
          <p14:tracePt t="4534" x="1192213" y="3086100"/>
          <p14:tracePt t="4544" x="1222375" y="3086100"/>
          <p14:tracePt t="4553" x="1236663" y="3086100"/>
          <p14:tracePt t="4563" x="1252538" y="3086100"/>
          <p14:tracePt t="4572" x="1266825" y="3100388"/>
          <p14:tracePt t="4582" x="1281113" y="3116263"/>
          <p14:tracePt t="4591" x="1296988" y="3130550"/>
          <p14:tracePt t="4601" x="1311275" y="3160713"/>
          <p14:tracePt t="4611" x="1341438" y="3205163"/>
          <p14:tracePt t="4620" x="1371600" y="3235325"/>
          <p14:tracePt t="4635" x="1401763" y="3265488"/>
          <p14:tracePt t="4639" x="1416050" y="3294063"/>
          <p14:tracePt t="4649" x="1416050" y="3324225"/>
          <p14:tracePt t="4658" x="1430338" y="3340100"/>
          <p14:tracePt t="4668" x="1446213" y="3354388"/>
          <p14:tracePt t="4677" x="1460500" y="3368675"/>
          <p14:tracePt t="4686" x="1460500" y="3384550"/>
          <p14:tracePt t="4696" x="1474788" y="3398838"/>
          <p14:tracePt t="4705" x="1490663" y="3429000"/>
          <p14:tracePt t="4716" x="1490663" y="3443288"/>
          <p14:tracePt t="4725" x="1504950" y="3459163"/>
          <p14:tracePt t="4734" x="1520825" y="3503613"/>
          <p14:tracePt t="4744" x="1520825" y="3517900"/>
          <p14:tracePt t="4753" x="1535113" y="3548063"/>
          <p14:tracePt t="4763" x="1535113" y="3578225"/>
          <p14:tracePt t="4772" x="1535113" y="3608388"/>
          <p14:tracePt t="4782" x="1535113" y="3636963"/>
          <p14:tracePt t="4791" x="1535113" y="3652838"/>
          <p14:tracePt t="4801" x="1535113" y="3667125"/>
          <p14:tracePt t="4811" x="1535113" y="3683000"/>
          <p14:tracePt t="4820" x="1535113" y="3697288"/>
          <p14:tracePt t="4830" x="1535113" y="3711575"/>
          <p14:tracePt t="4838" x="1535113" y="3727450"/>
          <p14:tracePt t="4858" x="1535113" y="3741738"/>
          <p14:tracePt t="4886" x="1535113" y="3757613"/>
          <p14:tracePt t="4905" x="1535113" y="3771900"/>
          <p14:tracePt t="4955" x="1535113" y="3786188"/>
          <p14:tracePt t="4973" x="1535113" y="3802063"/>
          <p14:tracePt t="4991" x="1535113" y="3816350"/>
          <p14:tracePt t="5002" x="1549400" y="3832225"/>
          <p14:tracePt t="5010" x="1565275" y="3860800"/>
          <p14:tracePt t="5019" x="1579563" y="3890963"/>
          <p14:tracePt t="5038" x="1579563" y="3921125"/>
          <p14:tracePt t="5048" x="1595438" y="3935413"/>
          <p14:tracePt t="5067" x="1609725" y="3935413"/>
          <p14:tracePt t="5076" x="1624013" y="3951288"/>
          <p14:tracePt t="5086" x="1624013" y="3979863"/>
          <p14:tracePt t="5096" x="1654175" y="3979863"/>
          <p14:tracePt t="5105" x="1684338" y="4010025"/>
          <p14:tracePt t="5115" x="1714500" y="4054475"/>
          <p14:tracePt t="5124" x="1743075" y="4084638"/>
          <p14:tracePt t="5134" x="1758950" y="4100513"/>
          <p14:tracePt t="5143" x="1789113" y="4100513"/>
          <p14:tracePt t="5152" x="1817688" y="4129088"/>
          <p14:tracePt t="5162" x="1817688" y="4144963"/>
          <p14:tracePt t="5171" x="1833563" y="4144963"/>
          <p14:tracePt t="5182" x="1847850" y="4159250"/>
          <p14:tracePt t="5191" x="1863725" y="4159250"/>
          <p14:tracePt t="5249" x="1878013" y="4144963"/>
          <p14:tracePt t="5495" x="1908175" y="4159250"/>
          <p14:tracePt t="5533" x="1922463" y="4159250"/>
          <p14:tracePt t="5551" x="1922463" y="4175125"/>
          <p14:tracePt t="5561" x="1938338" y="4175125"/>
          <p14:tracePt t="5571" x="1952625" y="4175125"/>
          <p14:tracePt t="5580" x="1982788" y="4175125"/>
          <p14:tracePt t="5590" x="2011363" y="4175125"/>
          <p14:tracePt t="5600" x="2041525" y="4175125"/>
          <p14:tracePt t="5609" x="2146300" y="4203700"/>
          <p14:tracePt t="5618" x="2220913" y="4219575"/>
          <p14:tracePt t="5628" x="2325688" y="4219575"/>
          <p14:tracePt t="5639" x="2400300" y="4219575"/>
          <p14:tracePt t="5647" x="2503488" y="4233863"/>
          <p14:tracePt t="5656" x="2578100" y="4233863"/>
          <p14:tracePt t="5667" x="2668588" y="4233863"/>
          <p14:tracePt t="5676" x="2816225" y="4249738"/>
          <p14:tracePt t="5685" x="2890838" y="4249738"/>
          <p14:tracePt t="5694" x="2951163" y="4249738"/>
          <p14:tracePt t="5704" x="2981325" y="4249738"/>
          <p14:tracePt t="5714" x="3025775" y="4249738"/>
          <p14:tracePt t="5723" x="3070225" y="4249738"/>
          <p14:tracePt t="5734" x="3100388" y="4249738"/>
          <p14:tracePt t="5743" x="3130550" y="4249738"/>
          <p14:tracePt t="5751" x="3175000" y="4249738"/>
          <p14:tracePt t="5761" x="3205163" y="4249738"/>
          <p14:tracePt t="5770" x="3249613" y="4249738"/>
          <p14:tracePt t="5780" x="3294063" y="4219575"/>
          <p14:tracePt t="5789" x="3324225" y="4203700"/>
          <p14:tracePt t="5801" x="3352800" y="4203700"/>
          <p14:tracePt t="5809" x="3382963" y="4189413"/>
          <p14:tracePt t="5817" x="3413125" y="4159250"/>
          <p14:tracePt t="5828" x="3473450" y="4144963"/>
          <p14:tracePt t="5837" x="3487738" y="4129088"/>
          <p14:tracePt t="5846" x="3532188" y="4114800"/>
          <p14:tracePt t="5857" x="3562350" y="4100513"/>
          <p14:tracePt t="5867" x="3576638" y="4084638"/>
          <p14:tracePt t="5875" x="3592513" y="4084638"/>
          <p14:tracePt t="5884" x="3621088" y="4054475"/>
          <p14:tracePt t="5894" x="3636963" y="4025900"/>
          <p14:tracePt t="5904" x="3636963" y="4010025"/>
          <p14:tracePt t="5913" x="3651250" y="3965575"/>
          <p14:tracePt t="5923" x="3667125" y="3935413"/>
          <p14:tracePt t="5934" x="3681413" y="3921125"/>
          <p14:tracePt t="5942" x="3681413" y="3890963"/>
          <p14:tracePt t="5950" x="3695700" y="3860800"/>
          <p14:tracePt t="5961" x="3711575" y="3846513"/>
          <p14:tracePt t="5970" x="3711575" y="3832225"/>
          <p14:tracePt t="5980" x="3725863" y="3816350"/>
          <p14:tracePt t="5989" x="3725863" y="3802063"/>
          <p14:tracePt t="6001" x="3725863" y="3786188"/>
          <p14:tracePt t="6009" x="3725863" y="3771900"/>
          <p14:tracePt t="6017" x="3725863" y="3757613"/>
          <p14:tracePt t="6036" x="3725863" y="3741738"/>
          <p14:tracePt t="6046" x="3725863" y="3727450"/>
          <p14:tracePt t="6067" x="3725863" y="3711575"/>
          <p14:tracePt t="6084" x="3725863" y="3697288"/>
          <p14:tracePt t="6113" x="3725863" y="3683000"/>
          <p14:tracePt t="6122" x="3725863" y="3667125"/>
          <p14:tracePt t="6134" x="3725863" y="3652838"/>
          <p14:tracePt t="6150" x="3725863" y="3636963"/>
          <p14:tracePt t="6160" x="3725863" y="3608388"/>
          <p14:tracePt t="6179" x="3725863" y="3578225"/>
          <p14:tracePt t="6189" x="3725863" y="3563938"/>
          <p14:tracePt t="6199" x="3725863" y="3533775"/>
          <p14:tracePt t="6209" x="3725863" y="3503613"/>
          <p14:tracePt t="6217" x="3725863" y="3489325"/>
          <p14:tracePt t="6227" x="3725863" y="3459163"/>
          <p14:tracePt t="6246" x="3725863" y="3429000"/>
          <p14:tracePt t="6255" x="3725863" y="3414713"/>
          <p14:tracePt t="6267" x="3725863" y="3398838"/>
          <p14:tracePt t="6274" x="3725863" y="3384550"/>
          <p14:tracePt t="6284" x="3725863" y="3368675"/>
          <p14:tracePt t="6303" x="3725863" y="3354388"/>
          <p14:tracePt t="6313" x="3725863" y="3340100"/>
          <p14:tracePt t="6322" x="3725863" y="3324225"/>
          <p14:tracePt t="6334" x="3725863" y="3309938"/>
          <p14:tracePt t="6341" x="3725863" y="3279775"/>
          <p14:tracePt t="6351" x="3711575" y="3265488"/>
          <p14:tracePt t="6360" x="3711575" y="3235325"/>
          <p14:tracePt t="6370" x="3695700" y="3205163"/>
          <p14:tracePt t="6388" x="3695700" y="3190875"/>
          <p14:tracePt t="6399" x="3695700" y="3175000"/>
          <p14:tracePt t="6408" x="3681413" y="3175000"/>
          <p14:tracePt t="6417" x="3681413" y="3160713"/>
          <p14:tracePt t="6426" x="3681413" y="3146425"/>
          <p14:tracePt t="6446" x="3651250" y="3130550"/>
          <p14:tracePt t="6455" x="3636963" y="3130550"/>
          <p14:tracePt t="6465" x="3636963" y="3116263"/>
          <p14:tracePt t="6474" x="3621088" y="3100388"/>
          <p14:tracePt t="6484" x="3606800" y="3100388"/>
          <p14:tracePt t="6493" x="3592513" y="3100388"/>
          <p14:tracePt t="6513" x="3576638" y="3100388"/>
          <p14:tracePt t="6521" x="3562350" y="3100388"/>
          <p14:tracePt t="6540" x="3548063" y="3100388"/>
          <p14:tracePt t="6551" x="3532188" y="3100388"/>
          <p14:tracePt t="6579" x="3517900" y="3100388"/>
          <p14:tracePt t="6598" x="3502025" y="3100388"/>
          <p14:tracePt t="6617" x="3487738" y="3100388"/>
          <p14:tracePt t="6646" x="3487738" y="3116263"/>
          <p14:tracePt t="6654" x="3473450" y="3116263"/>
          <p14:tracePt t="6665" x="3473450" y="3130550"/>
          <p14:tracePt t="6673" x="3457575" y="3160713"/>
          <p14:tracePt t="6683" x="3457575" y="3175000"/>
          <p14:tracePt t="6693" x="3443288" y="3205163"/>
          <p14:tracePt t="6702" x="3443288" y="3235325"/>
          <p14:tracePt t="6712" x="3443288" y="3249613"/>
          <p14:tracePt t="6721" x="3443288" y="3279775"/>
          <p14:tracePt t="6731" x="3427413" y="3294063"/>
          <p14:tracePt t="6741" x="3427413" y="3309938"/>
          <p14:tracePt t="6750" x="3427413" y="3354388"/>
          <p14:tracePt t="6760" x="3427413" y="3384550"/>
          <p14:tracePt t="6769" x="3427413" y="3414713"/>
          <p14:tracePt t="6779" x="3427413" y="3459163"/>
          <p14:tracePt t="6787" x="3427413" y="3473450"/>
          <p14:tracePt t="6798" x="3427413" y="3489325"/>
          <p14:tracePt t="6807" x="3427413" y="3517900"/>
          <p14:tracePt t="6817" x="3427413" y="3548063"/>
          <p14:tracePt t="6826" x="3427413" y="3563938"/>
          <p14:tracePt t="6844" x="3427413" y="3592513"/>
          <p14:tracePt t="6873" x="3427413" y="3608388"/>
          <p14:tracePt t="6884" x="3427413" y="3622675"/>
          <p14:tracePt t="6893" x="3427413" y="3636963"/>
          <p14:tracePt t="6921" x="3427413" y="3652838"/>
          <p14:tracePt t="6931" x="3443288" y="3652838"/>
          <p14:tracePt t="6940" x="3443288" y="3667125"/>
          <p14:tracePt t="6968" x="3457575" y="3667125"/>
          <p14:tracePt t="7026" x="3457575" y="3683000"/>
          <p14:tracePt t="7093" x="3457575" y="3697288"/>
          <p14:tracePt t="7976" x="3473450" y="3697288"/>
          <p14:tracePt t="8033" x="3473450" y="3711575"/>
          <p14:tracePt t="8081" x="3487738" y="3711575"/>
          <p14:tracePt t="8157" x="3487738" y="3727450"/>
          <p14:tracePt t="8185" x="3502025" y="3727450"/>
          <p14:tracePt t="8214" x="3502025" y="3741738"/>
          <p14:tracePt t="8233" x="3517900" y="3741738"/>
          <p14:tracePt t="8290" x="3532188" y="3741738"/>
          <p14:tracePt t="8328" x="3532188" y="3757613"/>
          <p14:tracePt t="8356" x="3532188" y="3771900"/>
          <p14:tracePt t="8499" x="3532188" y="3786188"/>
          <p14:tracePt t="8537" x="3548063" y="3786188"/>
          <p14:tracePt t="8584" x="3562350" y="3786188"/>
          <p14:tracePt t="8603" x="3562350" y="3802063"/>
          <p14:tracePt t="8623" x="3562350" y="3816350"/>
          <p14:tracePt t="8651" x="3562350" y="3832225"/>
          <p14:tracePt t="8661" x="3532188" y="3846513"/>
          <p14:tracePt t="8670" x="3382963" y="3876675"/>
          <p14:tracePt t="8679" x="3189288" y="3935413"/>
          <p14:tracePt t="8690" x="2921000" y="4025900"/>
          <p14:tracePt t="8700" x="2474913" y="4144963"/>
          <p14:tracePt t="8709" x="2176463" y="4203700"/>
          <p14:tracePt t="8718" x="1982788" y="4249738"/>
          <p14:tracePt t="8728" x="1847850" y="4249738"/>
          <p14:tracePt t="8737" x="1698625" y="4249738"/>
          <p14:tracePt t="8746" x="1595438" y="4249738"/>
          <p14:tracePt t="8756" x="1565275" y="4249738"/>
          <p14:tracePt t="8766" x="1520825" y="4249738"/>
          <p14:tracePt t="8775" x="1504950" y="4249738"/>
          <p14:tracePt t="8880" x="1520825" y="4249738"/>
          <p14:tracePt t="8889" x="1535113" y="4249738"/>
          <p14:tracePt t="8900" x="1639888" y="4233863"/>
          <p14:tracePt t="8908" x="1714500" y="4233863"/>
          <p14:tracePt t="8917" x="1789113" y="4233863"/>
          <p14:tracePt t="8927" x="1892300" y="4233863"/>
          <p14:tracePt t="8936" x="1997075" y="4233863"/>
          <p14:tracePt t="8946" x="2146300" y="4233863"/>
          <p14:tracePt t="8956" x="2309813" y="4233863"/>
          <p14:tracePt t="8966" x="2444750" y="4233863"/>
          <p14:tracePt t="8974" x="2519363" y="4233863"/>
          <p14:tracePt t="8984" x="2593975" y="4233863"/>
          <p14:tracePt t="8994" x="2652713" y="4233863"/>
          <p14:tracePt t="9003" x="2727325" y="4233863"/>
          <p14:tracePt t="9013" x="2771775" y="4233863"/>
          <p14:tracePt t="9022" x="2787650" y="4249738"/>
          <p14:tracePt t="9033" x="2816225" y="4249738"/>
          <p14:tracePt t="9041" x="2846388" y="4264025"/>
          <p14:tracePt t="9060" x="2862263" y="4264025"/>
          <p14:tracePt t="9070" x="2876550" y="4278313"/>
          <p14:tracePt t="9101" x="2890838" y="4278313"/>
          <p14:tracePt t="9108" x="2906713" y="4278313"/>
          <p14:tracePt t="9127" x="2921000" y="4278313"/>
          <p14:tracePt t="9174" x="2936875" y="4278313"/>
          <p14:tracePt t="9203" x="2951163" y="4278313"/>
          <p14:tracePt t="9250" x="2965450" y="4278313"/>
          <p14:tracePt t="9259" x="2981325" y="4278313"/>
          <p14:tracePt t="9269" x="2995613" y="4264025"/>
          <p14:tracePt t="9278" x="3011488" y="4249738"/>
          <p14:tracePt t="9288" x="3040063" y="4249738"/>
          <p14:tracePt t="9300" x="3055938" y="4249738"/>
          <p14:tracePt t="9307" x="3100388" y="4233863"/>
          <p14:tracePt t="9316" x="3130550" y="4203700"/>
          <p14:tracePt t="9326" x="3144838" y="4203700"/>
          <p14:tracePt t="9336" x="3189288" y="4189413"/>
          <p14:tracePt t="9345" x="3233738" y="4175125"/>
          <p14:tracePt t="9355" x="3294063" y="4175125"/>
          <p14:tracePt t="9366" x="3338513" y="4159250"/>
          <p14:tracePt t="9374" x="3368675" y="4144963"/>
          <p14:tracePt t="9383" x="3398838" y="4144963"/>
          <p14:tracePt t="9393" x="3427413" y="4114800"/>
          <p14:tracePt t="9402" x="3457575" y="4114800"/>
          <p14:tracePt t="9412" x="3473450" y="4100513"/>
          <p14:tracePt t="9421" x="3487738" y="4100513"/>
          <p14:tracePt t="9583" x="3532188" y="4100513"/>
          <p14:tracePt t="9668" x="3548063" y="4100513"/>
          <p14:tracePt t="9678" x="3548063" y="4084638"/>
          <p14:tracePt t="9697" x="3562350" y="4070350"/>
          <p14:tracePt t="9707" x="3592513" y="4070350"/>
          <p14:tracePt t="9716" x="3606800" y="4040188"/>
          <p14:tracePt t="9725" x="3695700" y="3965575"/>
          <p14:tracePt t="9735" x="3786188" y="3876675"/>
          <p14:tracePt t="9744" x="3860800" y="3816350"/>
          <p14:tracePt t="9754" x="3919538" y="3741738"/>
          <p14:tracePt t="9764" x="3963988" y="3697288"/>
          <p14:tracePt t="9773" x="4010025" y="3652838"/>
          <p14:tracePt t="9784" x="4024313" y="3636963"/>
          <p14:tracePt t="9792" x="4054475" y="3608388"/>
          <p14:tracePt t="9801" x="4054475" y="3578225"/>
          <p14:tracePt t="9812" x="4068763" y="3563938"/>
          <p14:tracePt t="9821" x="4084638" y="3548063"/>
          <p14:tracePt t="9831" x="4098925" y="3533775"/>
          <p14:tracePt t="9839" x="4098925" y="3517900"/>
          <p14:tracePt t="9849" x="4098925" y="3503613"/>
          <p14:tracePt t="9859" x="4098925" y="3489325"/>
          <p14:tracePt t="9868" x="4098925" y="3473450"/>
          <p14:tracePt t="9878" x="4098925" y="3459163"/>
          <p14:tracePt t="9887" x="4098925" y="3414713"/>
          <p14:tracePt t="9897" x="4098925" y="3340100"/>
          <p14:tracePt t="9906" x="4098925" y="3294063"/>
          <p14:tracePt t="9916" x="4098925" y="3249613"/>
          <p14:tracePt t="9925" x="4084638" y="3221038"/>
          <p14:tracePt t="9935" x="4068763" y="3175000"/>
          <p14:tracePt t="9944" x="4054475" y="3175000"/>
          <p14:tracePt t="9954" x="4054475" y="3146425"/>
          <p14:tracePt t="9964" x="4054475" y="3130550"/>
          <p14:tracePt t="9973" x="4024313" y="3116263"/>
          <p14:tracePt t="9983" x="3994150" y="3086100"/>
          <p14:tracePt t="9992" x="3963988" y="3071813"/>
          <p14:tracePt t="10001" x="3949700" y="3041650"/>
          <p14:tracePt t="10011" x="3919538" y="3041650"/>
          <p14:tracePt t="10021" x="3905250" y="3025775"/>
          <p14:tracePt t="10030" x="3889375" y="3011488"/>
          <p14:tracePt t="10039" x="3875088" y="2997200"/>
          <p14:tracePt t="10050" x="3844925" y="2981325"/>
          <p14:tracePt t="10058" x="3844925" y="2967038"/>
          <p14:tracePt t="10068" x="3830638" y="2967038"/>
          <p14:tracePt t="10077" x="3816350" y="2951163"/>
          <p14:tracePt t="10087" x="3800475" y="2951163"/>
          <p14:tracePt t="10097" x="3786188" y="2951163"/>
          <p14:tracePt t="10106" x="3756025" y="2936875"/>
          <p14:tracePt t="10116" x="3741738" y="2922588"/>
          <p14:tracePt t="10125" x="3711575" y="2892425"/>
          <p14:tracePt t="10135" x="3681413" y="2878138"/>
          <p14:tracePt t="10144" x="3667125" y="2878138"/>
          <p14:tracePt t="10154" x="3636963" y="2862263"/>
          <p14:tracePt t="10164" x="3592513" y="2862263"/>
          <p14:tracePt t="10173" x="3576638" y="2862263"/>
          <p14:tracePt t="10183" x="3532188" y="2862263"/>
          <p14:tracePt t="10191" x="3502025" y="2862263"/>
          <p14:tracePt t="10201" x="3473450" y="2862263"/>
          <p14:tracePt t="10211" x="3457575" y="2862263"/>
          <p14:tracePt t="10220" x="3427413" y="2862263"/>
          <p14:tracePt t="10230" x="3413125" y="2862263"/>
          <p14:tracePt t="10239" x="3382963" y="2862263"/>
          <p14:tracePt t="10250" x="3368675" y="2862263"/>
          <p14:tracePt t="10258" x="3352800" y="2862263"/>
          <p14:tracePt t="10268" x="3338513" y="2862263"/>
          <p14:tracePt t="10277" x="3324225" y="2878138"/>
          <p14:tracePt t="10287" x="3324225" y="2892425"/>
          <p14:tracePt t="10297" x="3308350" y="2892425"/>
          <p14:tracePt t="10305" x="3294063" y="2892425"/>
          <p14:tracePt t="10316" x="3279775" y="2906713"/>
          <p14:tracePt t="10324" x="3249613" y="2906713"/>
          <p14:tracePt t="10334" x="3233738" y="2922588"/>
          <p14:tracePt t="10354" x="3205163" y="2936875"/>
          <p14:tracePt t="10364" x="3189288" y="2936875"/>
          <p14:tracePt t="10372" x="3189288" y="2951163"/>
          <p14:tracePt t="10383" x="3175000" y="2967038"/>
          <p14:tracePt t="10391" x="3144838" y="2981325"/>
          <p14:tracePt t="10410" x="3130550" y="2981325"/>
          <p14:tracePt t="10420" x="3114675" y="2997200"/>
          <p14:tracePt t="10430" x="3114675" y="3011488"/>
          <p14:tracePt t="10439" x="3100388" y="3011488"/>
          <p14:tracePt t="10450" x="3084513" y="3025775"/>
          <p14:tracePt t="10458" x="3070225" y="3041650"/>
          <p14:tracePt t="10467" x="3055938" y="3055938"/>
          <p14:tracePt t="10477" x="3040063" y="3055938"/>
          <p14:tracePt t="10487" x="3025775" y="3086100"/>
          <p14:tracePt t="10505" x="3011488" y="3100388"/>
          <p14:tracePt t="10524" x="2995613" y="3116263"/>
          <p14:tracePt t="10534" x="2995613" y="3130550"/>
          <p14:tracePt t="10553" x="2995613" y="3160713"/>
          <p14:tracePt t="10563" x="2981325" y="3175000"/>
          <p14:tracePt t="10572" x="2981325" y="3190875"/>
          <p14:tracePt t="10583" x="2981325" y="3205163"/>
          <p14:tracePt t="10592" x="2981325" y="3221038"/>
          <p14:tracePt t="10600" x="2965450" y="3235325"/>
          <p14:tracePt t="10610" x="2965450" y="3249613"/>
          <p14:tracePt t="10619" x="2965450" y="3265488"/>
          <p14:tracePt t="10633" x="2965450" y="3309938"/>
          <p14:tracePt t="10638" x="2965450" y="3340100"/>
          <p14:tracePt t="10650" x="2965450" y="3368675"/>
          <p14:tracePt t="10658" x="2965450" y="3398838"/>
          <p14:tracePt t="10667" x="2965450" y="3429000"/>
          <p14:tracePt t="10677" x="2965450" y="3459163"/>
          <p14:tracePt t="10686" x="2965450" y="3489325"/>
          <p14:tracePt t="10695" x="2965450" y="3533775"/>
          <p14:tracePt t="10705" x="2981325" y="3548063"/>
          <p14:tracePt t="10716" x="2981325" y="3578225"/>
          <p14:tracePt t="10725" x="2981325" y="3592513"/>
          <p14:tracePt t="10733" x="2981325" y="3608388"/>
          <p14:tracePt t="10743" x="2995613" y="3636963"/>
          <p14:tracePt t="10752" x="3011488" y="3667125"/>
          <p14:tracePt t="10762" x="3040063" y="3667125"/>
          <p14:tracePt t="10771" x="3055938" y="3697288"/>
          <p14:tracePt t="10783" x="3070225" y="3711575"/>
          <p14:tracePt t="10791" x="3084513" y="3727450"/>
          <p14:tracePt t="10799" x="3114675" y="3741738"/>
          <p14:tracePt t="10809" x="3114675" y="3757613"/>
          <p14:tracePt t="10819" x="3130550" y="3771900"/>
          <p14:tracePt t="10828" x="3159125" y="3771900"/>
          <p14:tracePt t="10838" x="3175000" y="3786188"/>
          <p14:tracePt t="10849" x="3189288" y="3816350"/>
          <p14:tracePt t="10858" x="3219450" y="3832225"/>
          <p14:tracePt t="10866" x="3249613" y="3846513"/>
          <p14:tracePt t="10876" x="3263900" y="3860800"/>
          <p14:tracePt t="10886" x="3279775" y="3876675"/>
          <p14:tracePt t="10895" x="3294063" y="3890963"/>
          <p14:tracePt t="10905" x="3324225" y="3906838"/>
          <p14:tracePt t="10916" x="3338513" y="3921125"/>
          <p14:tracePt t="10924" x="3352800" y="3921125"/>
          <p14:tracePt t="10933" x="3382963" y="3921125"/>
          <p14:tracePt t="10942" x="3398838" y="3921125"/>
          <p14:tracePt t="10952" x="3427413" y="3935413"/>
          <p14:tracePt t="10962" x="3443288" y="3935413"/>
          <p14:tracePt t="10971" x="3473450" y="3935413"/>
          <p14:tracePt t="10983" x="3502025" y="3935413"/>
          <p14:tracePt t="10990" x="3517900" y="3951288"/>
          <p14:tracePt t="10999" x="3548063" y="3951288"/>
          <p14:tracePt t="11009" x="3576638" y="3951288"/>
          <p14:tracePt t="11029" x="3606800" y="3951288"/>
          <p14:tracePt t="11049" x="3621088" y="3951288"/>
          <p14:tracePt t="11057" x="3651250" y="3951288"/>
          <p14:tracePt t="11076" x="3667125" y="3951288"/>
          <p14:tracePt t="11085" x="3695700" y="3935413"/>
          <p14:tracePt t="11095" x="3711575" y="3921125"/>
          <p14:tracePt t="11104" x="3725863" y="3906838"/>
          <p14:tracePt t="11116" x="3756025" y="3876675"/>
          <p14:tracePt t="11123" x="3770313" y="3876675"/>
          <p14:tracePt t="11133" x="3770313" y="3860800"/>
          <p14:tracePt t="11142" x="3786188" y="3846513"/>
          <p14:tracePt t="11152" x="3800475" y="3846513"/>
          <p14:tracePt t="11161" x="3816350" y="3846513"/>
          <p14:tracePt t="11171" x="3830638" y="3846513"/>
          <p14:tracePt t="11190" x="3844925" y="3846513"/>
          <p14:tracePt t="11199" x="3860800" y="3832225"/>
          <p14:tracePt t="11218" x="3860800" y="3816350"/>
          <p14:tracePt t="11237" x="3875088" y="3802063"/>
          <p14:tracePt t="11257" x="3889375" y="3802063"/>
          <p14:tracePt t="11285" x="3889375" y="3786188"/>
          <p14:tracePt t="11294" x="3905250" y="3771900"/>
          <p14:tracePt t="11314" x="3919538" y="3771900"/>
          <p14:tracePt t="11323" x="3919538" y="3757613"/>
          <p14:tracePt t="11342" x="3919538" y="3727450"/>
          <p14:tracePt t="11351" x="3935413" y="3711575"/>
          <p14:tracePt t="11361" x="3935413" y="3683000"/>
          <p14:tracePt t="11370" x="3935413" y="3667125"/>
          <p14:tracePt t="11381" x="3935413" y="3652838"/>
          <p14:tracePt t="11389" x="3949700" y="3636963"/>
          <p14:tracePt t="11399" x="3949700" y="3622675"/>
          <p14:tracePt t="11428" x="3949700" y="3608388"/>
          <p14:tracePt t="11437" x="3949700" y="3592513"/>
          <p14:tracePt t="11475" x="3949700" y="3578225"/>
          <p14:tracePt t="11485" x="3949700" y="3563938"/>
          <p14:tracePt t="11494" x="3949700" y="3548063"/>
          <p14:tracePt t="11514" x="3949700" y="3533775"/>
          <p14:tracePt t="11523" x="3949700" y="3517900"/>
          <p14:tracePt t="11542" x="3949700" y="3503613"/>
          <p14:tracePt t="11551" x="3949700" y="3489325"/>
          <p14:tracePt t="11562" x="3949700" y="3473450"/>
          <p14:tracePt t="11580" x="3949700" y="3459163"/>
          <p14:tracePt t="11589" x="3949700" y="3429000"/>
          <p14:tracePt t="11608" x="3949700" y="3414713"/>
          <p14:tracePt t="11618" x="3949700" y="3398838"/>
          <p14:tracePt t="11627" x="3949700" y="3354388"/>
          <p14:tracePt t="11637" x="3949700" y="3324225"/>
          <p14:tracePt t="11656" x="3949700" y="3309938"/>
          <p14:tracePt t="11666" x="3949700" y="3294063"/>
          <p14:tracePt t="11675" x="3949700" y="3279775"/>
          <p14:tracePt t="11713" x="3949700" y="3265488"/>
          <p14:tracePt t="11741" x="3949700" y="3249613"/>
          <p14:tracePt t="12102" x="3949700" y="3221038"/>
          <p14:tracePt t="12398" x="3949700" y="3235325"/>
          <p14:tracePt t="12426" x="3949700" y="3249613"/>
          <p14:tracePt t="12465" x="3949700" y="3265488"/>
          <p14:tracePt t="12493" x="3949700" y="3279775"/>
          <p14:tracePt t="12511" x="3949700" y="3294063"/>
          <p14:tracePt t="12578" x="3949700" y="3309938"/>
          <p14:tracePt t="12644" x="3949700" y="3324225"/>
          <p14:tracePt t="13995" x="3949700" y="3309938"/>
          <p14:tracePt t="14061" x="3949700" y="3294063"/>
          <p14:tracePt t="14099" x="3949700" y="3279775"/>
          <p14:tracePt t="14118" x="3949700" y="3265488"/>
          <p14:tracePt t="14166" x="3949700" y="3249613"/>
          <p14:tracePt t="14185" x="3949700" y="3235325"/>
          <p14:tracePt t="14223" x="3949700" y="3221038"/>
          <p14:tracePt t="14243" x="3949700" y="3205163"/>
          <p14:tracePt t="14261" x="3935413" y="3190875"/>
          <p14:tracePt t="14281" x="3935413" y="3175000"/>
          <p14:tracePt t="14289" x="3935413" y="3160713"/>
          <p14:tracePt t="14327" x="3935413" y="3146425"/>
          <p14:tracePt t="14348" x="3935413" y="3130550"/>
          <p14:tracePt t="14365" x="3935413" y="3116263"/>
          <p14:tracePt t="14755" x="3935413" y="3100388"/>
          <p14:tracePt t="14764" x="3935413" y="3086100"/>
          <p14:tracePt t="14793" x="3935413" y="3071813"/>
          <p14:tracePt t="14813" x="3935413" y="3055938"/>
          <p14:tracePt t="14822" x="3935413" y="3041650"/>
          <p14:tracePt t="14832" x="3949700" y="3041650"/>
          <p14:tracePt t="14841" x="3963988" y="3041650"/>
          <p14:tracePt t="14850" x="3963988" y="3025775"/>
          <p14:tracePt t="14860" x="3979863" y="3011488"/>
          <p14:tracePt t="14869" x="4010025" y="3011488"/>
          <p14:tracePt t="14898" x="4024313" y="2997200"/>
          <p14:tracePt t="14907" x="4038600" y="2997200"/>
          <p14:tracePt t="14917" x="4038600" y="2981325"/>
          <p14:tracePt t="14936" x="4054475" y="2981325"/>
          <p14:tracePt t="14955" x="4068763" y="2981325"/>
          <p14:tracePt t="14983" x="4084638" y="2967038"/>
          <p14:tracePt t="15022" x="4084638" y="2951163"/>
          <p14:tracePt t="15069" x="4098925" y="2951163"/>
          <p14:tracePt t="15116" x="4113213" y="2951163"/>
          <p14:tracePt t="15136" x="4113213" y="2936875"/>
          <p14:tracePt t="15221" x="4129088" y="2936875"/>
          <p14:tracePt t="15278" x="4143375" y="2936875"/>
          <p14:tracePt t="15288" x="4143375" y="2922588"/>
          <p14:tracePt t="15335" x="4157663" y="2922588"/>
          <p14:tracePt t="15355" x="4157663" y="2906713"/>
          <p14:tracePt t="15421" x="4157663" y="2892425"/>
          <p14:tracePt t="15440" x="4157663" y="2878138"/>
          <p14:tracePt t="15449" x="4157663" y="2862263"/>
          <p14:tracePt t="15479" x="4157663" y="2832100"/>
          <p14:tracePt t="15487" x="4173538" y="2817813"/>
          <p14:tracePt t="15499" x="4187825" y="2817813"/>
          <p14:tracePt t="15507" x="4187825" y="2787650"/>
          <p14:tracePt t="15516" x="4217988" y="2757488"/>
          <p14:tracePt t="15526" x="4248150" y="2757488"/>
          <p14:tracePt t="15535" x="4278313" y="2728913"/>
          <p14:tracePt t="15545" x="4322763" y="2698750"/>
          <p14:tracePt t="15554" x="4352925" y="2668588"/>
          <p14:tracePt t="15565" x="4381500" y="2654300"/>
          <p14:tracePt t="15573" x="4425950" y="2624138"/>
          <p14:tracePt t="15582" x="4456113" y="2608263"/>
          <p14:tracePt t="15592" x="4486275" y="2579688"/>
          <p14:tracePt t="15602" x="4516438" y="2563813"/>
          <p14:tracePt t="15611" x="4560888" y="2535238"/>
          <p14:tracePt t="15621" x="4591050" y="2505075"/>
          <p14:tracePt t="15633" x="4621213" y="2474913"/>
          <p14:tracePt t="15640" x="4635500" y="2460625"/>
          <p14:tracePt t="15649" x="4679950" y="2414588"/>
          <p14:tracePt t="15659" x="4740275" y="2386013"/>
          <p14:tracePt t="15668" x="4784725" y="2370138"/>
          <p14:tracePt t="15680" x="4814888" y="2355850"/>
          <p14:tracePt t="15687" x="4843463" y="2339975"/>
          <p14:tracePt t="15699" x="4873625" y="2325688"/>
          <p14:tracePt t="15706" x="4903788" y="2311400"/>
          <p14:tracePt t="15716" x="4948238" y="2295525"/>
          <p14:tracePt t="15725" x="4962525" y="2295525"/>
          <p14:tracePt t="15735" x="4992688" y="2281238"/>
          <p14:tracePt t="15745" x="5022850" y="2281238"/>
          <p14:tracePt t="15765" x="5053013" y="2281238"/>
          <p14:tracePt t="15773" x="5067300" y="2265363"/>
          <p14:tracePt t="15793" x="5083175" y="2251075"/>
          <p14:tracePt t="15812" x="5097463" y="2251075"/>
          <p14:tracePt t="15877" x="5111750" y="2251075"/>
          <p14:tracePt t="16220" x="5127625" y="2251075"/>
          <p14:tracePt t="16390" x="5141913" y="2251075"/>
          <p14:tracePt t="16409" x="5141913" y="2265363"/>
          <p14:tracePt t="16495" x="5157788" y="2265363"/>
          <p14:tracePt t="16505" x="5157788" y="2281238"/>
          <p14:tracePt t="16524" x="5172075" y="2281238"/>
          <p14:tracePt t="16533" x="5172075" y="2295525"/>
          <p14:tracePt t="16542" x="5186363" y="2295525"/>
          <p14:tracePt t="16562" x="5202238" y="2295525"/>
          <p14:tracePt t="16572" x="5216525" y="2311400"/>
          <p14:tracePt t="16581" x="5230813" y="2311400"/>
          <p14:tracePt t="16590" x="5246688" y="2325688"/>
          <p14:tracePt t="16610" x="5260975" y="2339975"/>
          <p14:tracePt t="16619" x="5276850" y="2339975"/>
          <p14:tracePt t="16632" x="5291138" y="2339975"/>
          <p14:tracePt t="16639" x="5305425" y="2339975"/>
          <p14:tracePt t="16648" x="5321300" y="2339975"/>
          <p14:tracePt t="16657" x="5335588" y="2339975"/>
          <p14:tracePt t="16666" x="5351463" y="2339975"/>
          <p14:tracePt t="16676" x="5365750" y="2339975"/>
          <p14:tracePt t="16695" x="5395913" y="2339975"/>
          <p14:tracePt t="16704" x="5410200" y="2339975"/>
          <p14:tracePt t="16715" x="5426075" y="2339975"/>
          <p14:tracePt t="16723" x="5440363" y="2339975"/>
          <p14:tracePt t="16733" x="5454650" y="2339975"/>
          <p14:tracePt t="16752" x="5470525" y="2339975"/>
          <p14:tracePt t="16771" x="5484813" y="2339975"/>
          <p14:tracePt t="16857" x="5484813" y="2325688"/>
          <p14:tracePt t="16866" x="5484813" y="2311400"/>
          <p14:tracePt t="17209" x="5499100" y="2311400"/>
          <p14:tracePt t="17227" x="5499100" y="2295525"/>
          <p14:tracePt t="17256" x="5514975" y="2295525"/>
          <p14:tracePt t="17265" x="5514975" y="2281238"/>
          <p14:tracePt t="17294" x="5529263" y="2281238"/>
          <p14:tracePt t="17351" x="5545138" y="2281238"/>
          <p14:tracePt t="17380" x="5559425" y="2281238"/>
          <p14:tracePt t="17408" x="5573713" y="2281238"/>
          <p14:tracePt t="17417" x="5589588" y="2281238"/>
          <p14:tracePt t="17437" x="5603875" y="2265363"/>
          <p14:tracePt t="17455" x="5619750" y="2265363"/>
          <p14:tracePt t="17466" x="5634038" y="2251075"/>
          <p14:tracePt t="17474" x="5634038" y="2236788"/>
          <p14:tracePt t="17484" x="5648325" y="2236788"/>
          <p14:tracePt t="17493" x="5678488" y="2236788"/>
          <p14:tracePt t="17514" x="5694363" y="2236788"/>
          <p14:tracePt t="17523" x="5708650" y="2236788"/>
          <p14:tracePt t="17541" x="5722938" y="2236788"/>
          <p14:tracePt t="17551" x="5738813" y="2236788"/>
          <p14:tracePt t="17571" x="5753100" y="2236788"/>
          <p14:tracePt t="17598" x="5767388" y="2236788"/>
          <p14:tracePt t="17617" x="5783263" y="2236788"/>
          <p14:tracePt t="17630" x="5797550" y="2236788"/>
          <p14:tracePt t="17655" x="5813425" y="2236788"/>
          <p14:tracePt t="17664" x="5827713" y="2236788"/>
          <p14:tracePt t="17683" x="5827713" y="2220913"/>
          <p14:tracePt t="17693" x="5842000" y="2220913"/>
          <p14:tracePt t="17702" x="5857875" y="2220913"/>
          <p14:tracePt t="17714" x="5872163" y="2220913"/>
          <p14:tracePt t="17722" x="5888038" y="2220913"/>
          <p14:tracePt t="17731" x="5902325" y="2206625"/>
          <p14:tracePt t="17741" x="5932488" y="2206625"/>
          <p14:tracePt t="17750" x="5962650" y="2206625"/>
          <p14:tracePt t="17760" x="5991225" y="2206625"/>
          <p14:tracePt t="17769" x="6035675" y="2206625"/>
          <p14:tracePt t="17781" x="6065838" y="2206625"/>
          <p14:tracePt t="17788" x="6081713" y="2206625"/>
          <p14:tracePt t="17797" x="6110288" y="2206625"/>
          <p14:tracePt t="17807" x="6140450" y="2206625"/>
          <p14:tracePt t="17826" x="6170613" y="2206625"/>
          <p14:tracePt t="17847" x="6200775" y="2206625"/>
          <p14:tracePt t="17856" x="6215063" y="2206625"/>
          <p14:tracePt t="17883" x="6229350" y="2206625"/>
          <p14:tracePt t="17902" x="6245225" y="2206625"/>
          <p14:tracePt t="17921" x="6259513" y="2206625"/>
          <p14:tracePt t="18216" x="6275388" y="2206625"/>
          <p14:tracePt t="18254" x="6289675" y="2206625"/>
          <p14:tracePt t="18302" x="6303963" y="2206625"/>
          <p14:tracePt t="18321" x="6319838" y="2206625"/>
          <p14:tracePt t="18425" x="6334125" y="2206625"/>
          <p14:tracePt t="21667" x="6334125" y="2220913"/>
          <p14:tracePt t="21744" x="6334125" y="2236788"/>
          <p14:tracePt t="21753" x="6334125" y="2251075"/>
          <p14:tracePt t="21763" x="6334125" y="2265363"/>
          <p14:tracePt t="21772" x="6303963" y="2311400"/>
          <p14:tracePt t="21781" x="6275388" y="2355850"/>
          <p14:tracePt t="21791" x="6229350" y="2414588"/>
          <p14:tracePt t="21801" x="6184900" y="2474913"/>
          <p14:tracePt t="21811" x="6065838" y="2638425"/>
          <p14:tracePt t="21819" x="5916613" y="2832100"/>
          <p14:tracePt t="21830" x="5619750" y="3221038"/>
          <p14:tracePt t="21839" x="5321300" y="3683000"/>
          <p14:tracePt t="21848" x="5053013" y="4010025"/>
          <p14:tracePt t="21859" x="4710113" y="4471988"/>
          <p14:tracePt t="21867" x="4456113" y="4830763"/>
          <p14:tracePt t="21878" x="4292600" y="5008563"/>
          <p14:tracePt t="21886" x="4173538" y="5157788"/>
          <p14:tracePt t="21898" x="4098925" y="5248275"/>
          <p14:tracePt t="21906" x="4054475" y="5307013"/>
          <p14:tracePt t="21915" x="4024313" y="5351463"/>
          <p14:tracePt t="21924" x="4010025" y="5381625"/>
          <p14:tracePt t="21934" x="3979863" y="5397500"/>
          <p14:tracePt t="21944" x="3963988" y="5411788"/>
          <p14:tracePt t="21953" x="3949700" y="5426075"/>
          <p14:tracePt t="21963" x="3949700" y="5441950"/>
          <p14:tracePt t="21981" x="3935413" y="5441950"/>
          <p14:tracePt t="21991" x="3935413" y="5456238"/>
          <p14:tracePt t="22010" x="3919538" y="5456238"/>
          <p14:tracePt t="22019" x="3919538" y="5472113"/>
          <p14:tracePt t="31166" x="3919538" y="5441950"/>
          <p14:tracePt t="31280" x="3935413" y="5441950"/>
          <p14:tracePt t="31289" x="3935413" y="5426075"/>
          <p14:tracePt t="31299" x="3949700" y="5397500"/>
          <p14:tracePt t="31309" x="3979863" y="5381625"/>
          <p14:tracePt t="31318" x="4024313" y="5337175"/>
          <p14:tracePt t="31327" x="4157663" y="5278438"/>
          <p14:tracePt t="31337" x="4262438" y="5218113"/>
          <p14:tracePt t="31347" x="4397375" y="5143500"/>
          <p14:tracePt t="31357" x="4486275" y="5113338"/>
          <p14:tracePt t="31367" x="4575175" y="5054600"/>
          <p14:tracePt t="31376" x="4710113" y="5008563"/>
          <p14:tracePt t="31384" x="4814888" y="4949825"/>
          <p14:tracePt t="31394" x="4948238" y="4875213"/>
          <p14:tracePt t="31404" x="5127625" y="4845050"/>
          <p14:tracePt t="31413" x="5260975" y="4814888"/>
          <p14:tracePt t="31424" x="5380038" y="4800600"/>
          <p14:tracePt t="31432" x="5529263" y="4770438"/>
          <p14:tracePt t="31443" x="5664200" y="4740275"/>
          <p14:tracePt t="31451" x="5813425" y="4725988"/>
          <p14:tracePt t="31461" x="6021388" y="4681538"/>
          <p14:tracePt t="31470" x="6245225" y="4681538"/>
          <p14:tracePt t="31480" x="6483350" y="4681538"/>
          <p14:tracePt t="31490" x="6692900" y="4681538"/>
          <p14:tracePt t="31499" x="6886575" y="4651375"/>
          <p14:tracePt t="31509" x="7064375" y="4651375"/>
          <p14:tracePt t="31518" x="7213600" y="4637088"/>
          <p14:tracePt t="31527" x="7362825" y="4637088"/>
          <p14:tracePt t="31537" x="7512050" y="4637088"/>
          <p14:tracePt t="31546" x="7631113" y="4637088"/>
          <p14:tracePt t="31557" x="7780338" y="4637088"/>
          <p14:tracePt t="31565" x="7913688" y="4637088"/>
          <p14:tracePt t="31576" x="8078788" y="4637088"/>
          <p14:tracePt t="31584" x="8212138" y="4637088"/>
          <p14:tracePt t="31594" x="8391525" y="4637088"/>
          <p14:tracePt t="31603" x="8540750" y="4637088"/>
          <p14:tracePt t="31613" x="8659813" y="4637088"/>
          <p14:tracePt t="31624" x="8718550" y="4637088"/>
          <p14:tracePt t="31632" x="8764588" y="4637088"/>
          <p14:tracePt t="31644" x="8823325" y="4637088"/>
          <p14:tracePt t="31651" x="8867775" y="4637088"/>
          <p14:tracePt t="31661" x="8897938" y="4606925"/>
          <p14:tracePt t="31670" x="8928100" y="4592638"/>
          <p14:tracePt t="31679" x="8958263" y="4562475"/>
          <p14:tracePt t="31691" x="9002713" y="4518025"/>
          <p14:tracePt t="31936" x="9002713" y="4471988"/>
          <p14:tracePt t="31974" x="9017000" y="4471988"/>
          <p14:tracePt t="31984" x="9032875" y="4471988"/>
          <p14:tracePt t="31994" x="9061450" y="4457700"/>
          <p14:tracePt t="32003" x="9121775" y="4427538"/>
          <p14:tracePt t="32012" x="9166225" y="4383088"/>
          <p14:tracePt t="32022" x="9255125" y="4322763"/>
          <p14:tracePt t="32032" x="9359900" y="4249738"/>
          <p14:tracePt t="32042" x="9464675" y="4144963"/>
          <p14:tracePt t="32050" x="9598025" y="4025900"/>
          <p14:tracePt t="32061" x="9717088" y="3921125"/>
          <p14:tracePt t="32069" x="9791700" y="3876675"/>
          <p14:tracePt t="32079" x="9882188" y="3816350"/>
          <p14:tracePt t="32088" x="9926638" y="3771900"/>
          <p14:tracePt t="32098" x="9971088" y="3757613"/>
          <p14:tracePt t="32109" x="10001250" y="3741738"/>
          <p14:tracePt t="32117" x="10015538" y="3727450"/>
          <p14:tracePt t="32128" x="10031413" y="3711575"/>
          <p14:tracePt t="32136" x="10045700" y="3697288"/>
          <p14:tracePt t="32156" x="10059988" y="3697288"/>
          <p14:tracePt t="32175" x="10075863" y="3683000"/>
          <p14:tracePt t="32184" x="10090150" y="3667125"/>
          <p14:tracePt t="32202" x="10106025" y="3667125"/>
          <p14:tracePt t="32212" x="10134600" y="3636963"/>
          <p14:tracePt t="32221" x="10134600" y="3622675"/>
          <p14:tracePt t="32231" x="10164763" y="3592513"/>
          <p14:tracePt t="32242" x="10209213" y="3548063"/>
          <p14:tracePt t="32250" x="10253663" y="3489325"/>
          <p14:tracePt t="32261" x="10328275" y="3414713"/>
          <p14:tracePt t="32269" x="10374313" y="3368675"/>
          <p14:tracePt t="32278" x="10388600" y="3324225"/>
          <p14:tracePt t="32288" x="10433050" y="3294063"/>
          <p14:tracePt t="32297" x="10463213" y="3265488"/>
          <p14:tracePt t="32308" x="10507663" y="3235325"/>
          <p14:tracePt t="32317" x="10537825" y="3205163"/>
          <p14:tracePt t="32328" x="10552113" y="3175000"/>
          <p14:tracePt t="32335" x="10582275" y="3146425"/>
          <p14:tracePt t="32345" x="10612438" y="3130550"/>
          <p14:tracePt t="32354" x="10642600" y="3116263"/>
          <p14:tracePt t="32364" x="10656888" y="3100388"/>
          <p14:tracePt t="32374" x="10671175" y="3086100"/>
          <p14:tracePt t="32383" x="10687050" y="3086100"/>
          <p14:tracePt t="32394" x="10701338" y="3071813"/>
          <p14:tracePt t="32421" x="10717213" y="3055938"/>
          <p14:tracePt t="32430" x="10731500" y="3055938"/>
          <p14:tracePt t="32461" x="10731500" y="3041650"/>
          <p14:tracePt t="32507" x="10745788" y="3041650"/>
          <p14:tracePt t="32611" x="10761663" y="3041650"/>
          <p14:tracePt t="32906" x="10775950" y="3041650"/>
          <p14:tracePt t="32926" x="10775950" y="3025775"/>
          <p14:tracePt t="32934" x="10790238" y="3011488"/>
          <p14:tracePt t="32943" x="10806113" y="2997200"/>
          <p14:tracePt t="32954" x="10836275" y="2967038"/>
          <p14:tracePt t="32963" x="10836275" y="2922588"/>
          <p14:tracePt t="32972" x="10880725" y="2878138"/>
          <p14:tracePt t="32982" x="10925175" y="2832100"/>
          <p14:tracePt t="32992" x="10999788" y="2743200"/>
          <p14:tracePt t="33001" x="11058525" y="2668588"/>
          <p14:tracePt t="33011" x="11104563" y="2579688"/>
          <p14:tracePt t="33020" x="11149013" y="2505075"/>
          <p14:tracePt t="33030" x="11193463" y="2460625"/>
          <p14:tracePt t="33039" x="11223625" y="2444750"/>
          <p14:tracePt t="33049" x="11253788" y="2400300"/>
          <p14:tracePt t="33059" x="11268075" y="2370138"/>
          <p14:tracePt t="33068" x="11268075" y="2355850"/>
          <p14:tracePt t="33078" x="11298238" y="2339975"/>
          <p14:tracePt t="33086" x="11298238" y="2311400"/>
          <p14:tracePt t="33096" x="11312525" y="2311400"/>
          <p14:tracePt t="33106" x="11312525" y="2281238"/>
          <p14:tracePt t="33115" x="11326813" y="2236788"/>
          <p14:tracePt t="33125" x="11342688" y="2220913"/>
          <p14:tracePt t="33134" x="11356975" y="2176463"/>
          <p14:tracePt t="33144" x="11356975" y="2071688"/>
          <p14:tracePt t="33153" x="11356975" y="1952625"/>
          <p14:tracePt t="33163" x="11356975" y="1878013"/>
          <p14:tracePt t="33172" x="11356975" y="1819275"/>
          <p14:tracePt t="33181" x="11356975" y="1758950"/>
          <p14:tracePt t="33191" x="11342688" y="1728788"/>
          <p14:tracePt t="33201" x="11326813" y="1684338"/>
          <p14:tracePt t="33210" x="11312525" y="1639888"/>
          <p14:tracePt t="33220" x="11312525" y="1609725"/>
          <p14:tracePt t="33229" x="11298238" y="1595438"/>
          <p14:tracePt t="33238" x="11268075" y="1565275"/>
          <p14:tracePt t="33248" x="11237913" y="1535113"/>
          <p14:tracePt t="33259" x="11179175" y="1490663"/>
          <p14:tracePt t="33267" x="11118850" y="1460500"/>
          <p14:tracePt t="33277" x="11074400" y="1431925"/>
          <p14:tracePt t="33286" x="11014075" y="1416050"/>
          <p14:tracePt t="33296" x="10999788" y="1385888"/>
          <p14:tracePt t="33307" x="10955338" y="1371600"/>
          <p14:tracePt t="33315" x="10910888" y="1341438"/>
          <p14:tracePt t="33326" x="10864850" y="1327150"/>
          <p14:tracePt t="33334" x="10836275" y="1296988"/>
          <p14:tracePt t="33344" x="10806113" y="1296988"/>
          <p14:tracePt t="33353" x="10761663" y="1296988"/>
          <p14:tracePt t="33362" x="10717213" y="1296988"/>
          <p14:tracePt t="33372" x="10701338" y="1296988"/>
          <p14:tracePt t="33382" x="10656888" y="1296988"/>
          <p14:tracePt t="33391" x="10642600" y="1296988"/>
          <p14:tracePt t="33400" x="10626725" y="1296988"/>
          <p14:tracePt t="33410" x="10596563" y="1296988"/>
          <p14:tracePt t="33430" x="10582275" y="1311275"/>
          <p14:tracePt t="33438" x="10567988" y="1327150"/>
          <p14:tracePt t="33449" x="10537825" y="1357313"/>
          <p14:tracePt t="33458" x="10537825" y="1371600"/>
          <p14:tracePt t="33467" x="10507663" y="1401763"/>
          <p14:tracePt t="33477" x="10493375" y="1460500"/>
          <p14:tracePt t="33486" x="10463213" y="1520825"/>
          <p14:tracePt t="33498" x="10448925" y="1579563"/>
          <p14:tracePt t="33505" x="10418763" y="1639888"/>
          <p14:tracePt t="33515" x="10374313" y="1774825"/>
          <p14:tracePt t="33524" x="10344150" y="1849438"/>
          <p14:tracePt t="33533" x="10313988" y="1968500"/>
          <p14:tracePt t="33544" x="10299700" y="2012950"/>
          <p14:tracePt t="33552" x="10269538" y="2087563"/>
          <p14:tracePt t="33563" x="10239375" y="2192338"/>
          <p14:tracePt t="33572" x="10239375" y="2265363"/>
          <p14:tracePt t="33581" x="10225088" y="2339975"/>
          <p14:tracePt t="33592" x="10225088" y="2400300"/>
          <p14:tracePt t="33600" x="10225088" y="2474913"/>
          <p14:tracePt t="33611" x="10225088" y="2535238"/>
          <p14:tracePt t="33619" x="10225088" y="2563813"/>
          <p14:tracePt t="33629" x="10225088" y="2608263"/>
          <p14:tracePt t="33644" x="10225088" y="2638425"/>
          <p14:tracePt t="33647" x="10225088" y="2654300"/>
          <p14:tracePt t="33658" x="10225088" y="2682875"/>
          <p14:tracePt t="33666" x="10225088" y="2698750"/>
          <p14:tracePt t="33678" x="10239375" y="2713038"/>
          <p14:tracePt t="33686" x="10239375" y="2728913"/>
          <p14:tracePt t="33696" x="10253663" y="2743200"/>
          <p14:tracePt t="33704" x="10269538" y="2743200"/>
          <p14:tracePt t="33715" x="10283825" y="2773363"/>
          <p14:tracePt t="33724" x="10313988" y="2787650"/>
          <p14:tracePt t="33733" x="10358438" y="2803525"/>
          <p14:tracePt t="33743" x="10388600" y="2817813"/>
          <p14:tracePt t="33752" x="10418763" y="2832100"/>
          <p14:tracePt t="33762" x="10463213" y="2847975"/>
          <p14:tracePt t="33771" x="10493375" y="2847975"/>
          <p14:tracePt t="33781" x="10537825" y="2847975"/>
          <p14:tracePt t="33790" x="10582275" y="2862263"/>
          <p14:tracePt t="33800" x="10656888" y="2878138"/>
          <p14:tracePt t="33811" x="10701338" y="2878138"/>
          <p14:tracePt t="33819" x="10775950" y="2878138"/>
          <p14:tracePt t="33828" x="10820400" y="2878138"/>
          <p14:tracePt t="33837" x="10880725" y="2878138"/>
          <p14:tracePt t="33847" x="10925175" y="2878138"/>
          <p14:tracePt t="33857" x="10985500" y="2878138"/>
          <p14:tracePt t="33866" x="10999788" y="2878138"/>
          <p14:tracePt t="33877" x="11044238" y="2878138"/>
          <p14:tracePt t="33885" x="11088688" y="2862263"/>
          <p14:tracePt t="33895" x="11118850" y="2847975"/>
          <p14:tracePt t="33904" x="11163300" y="2817813"/>
          <p14:tracePt t="33914" x="11193463" y="2787650"/>
          <p14:tracePt t="33923" x="11223625" y="2773363"/>
          <p14:tracePt t="33933" x="11268075" y="2728913"/>
          <p14:tracePt t="33944" x="11298238" y="2668588"/>
          <p14:tracePt t="33952" x="11342688" y="2624138"/>
          <p14:tracePt t="33961" x="11356975" y="2593975"/>
          <p14:tracePt t="33971" x="11401425" y="2549525"/>
          <p14:tracePt t="33980" x="11417300" y="2519363"/>
          <p14:tracePt t="33990" x="11447463" y="2474913"/>
          <p14:tracePt t="33999" x="11461750" y="2460625"/>
          <p14:tracePt t="34010" x="11476038" y="2444750"/>
          <p14:tracePt t="34019" x="11476038" y="2400300"/>
          <p14:tracePt t="34027" x="11491913" y="2370138"/>
          <p14:tracePt t="34037" x="11506200" y="2370138"/>
          <p14:tracePt t="34047" x="11506200" y="2339975"/>
          <p14:tracePt t="34056" x="11506200" y="2325688"/>
          <p14:tracePt t="34066" x="11506200" y="2311400"/>
          <p14:tracePt t="34077" x="11506200" y="2281238"/>
          <p14:tracePt t="34085" x="11506200" y="2265363"/>
          <p14:tracePt t="34094" x="11506200" y="2251075"/>
          <p14:tracePt t="34104" x="11506200" y="2192338"/>
          <p14:tracePt t="34113" x="11506200" y="2162175"/>
          <p14:tracePt t="34123" x="11506200" y="2132013"/>
          <p14:tracePt t="34143" x="11506200" y="2101850"/>
          <p14:tracePt t="34161" x="11506200" y="2087563"/>
          <p14:tracePt t="34180" x="11506200" y="2071688"/>
          <p14:tracePt t="34189" x="11506200" y="2057400"/>
          <p14:tracePt t="34246" x="11506200" y="2043113"/>
          <p14:tracePt t="36082" x="11491913" y="2043113"/>
          <p14:tracePt t="36093" x="11476038" y="2057400"/>
          <p14:tracePt t="36100" x="11447463" y="2071688"/>
          <p14:tracePt t="36110" x="11387138" y="2087563"/>
          <p14:tracePt t="36121" x="11342688" y="2117725"/>
          <p14:tracePt t="36129" x="11312525" y="2146300"/>
          <p14:tracePt t="36139" x="11268075" y="2176463"/>
          <p14:tracePt t="36148" x="11207750" y="2192338"/>
          <p14:tracePt t="36158" x="11149013" y="2206625"/>
          <p14:tracePt t="36167" x="11104563" y="2220913"/>
          <p14:tracePt t="36177" x="11088688" y="2236788"/>
          <p14:tracePt t="36186" x="11058525" y="2236788"/>
          <p14:tracePt t="36195" x="11044238" y="2236788"/>
          <p14:tracePt t="36206" x="11029950" y="2236788"/>
          <p14:tracePt t="36215" x="11014075" y="2236788"/>
          <p14:tracePt t="36225" x="10985500" y="2251075"/>
          <p14:tracePt t="36233" x="10969625" y="2251075"/>
          <p14:tracePt t="36244" x="10939463" y="2251075"/>
          <p14:tracePt t="36262" x="10910888" y="2251075"/>
          <p14:tracePt t="36272" x="10895013" y="2251075"/>
          <p14:tracePt t="36291" x="10880725" y="2251075"/>
          <p14:tracePt t="36301" x="10864850" y="2251075"/>
          <p14:tracePt t="36310" x="10850563" y="2251075"/>
          <p14:tracePt t="36319" x="10836275" y="2251075"/>
          <p14:tracePt t="36328" x="10820400" y="2251075"/>
          <p14:tracePt t="36348" x="10790238" y="2251075"/>
          <p14:tracePt t="36358" x="10775950" y="2251075"/>
          <p14:tracePt t="36376" x="10745788" y="2251075"/>
          <p14:tracePt t="36386" x="10731500" y="2251075"/>
          <p14:tracePt t="36404" x="10701338" y="2251075"/>
          <p14:tracePt t="36414" x="10687050" y="2251075"/>
          <p14:tracePt t="36434" x="10671175" y="2251075"/>
          <p14:tracePt t="36443" x="10656888" y="2251075"/>
          <p14:tracePt t="36462" x="10642600" y="2251075"/>
          <p14:tracePt t="36471" x="10626725" y="2251075"/>
          <p14:tracePt t="36491" x="10612438" y="2251075"/>
          <p14:tracePt t="36500" x="10596563" y="2251075"/>
          <p14:tracePt t="36510" x="10582275" y="2251075"/>
          <p14:tracePt t="36537" x="10567988" y="2251075"/>
          <p14:tracePt t="36557" x="10552113" y="2251075"/>
          <p14:tracePt t="36595" x="10537825" y="2251075"/>
          <p14:tracePt t="36624" x="10521950" y="2251075"/>
          <p14:tracePt t="36643" x="10521950" y="2265363"/>
          <p14:tracePt t="36985" x="10507663" y="2265363"/>
          <p14:tracePt t="37042" x="10493375" y="2265363"/>
          <p14:tracePt t="37060" x="10477500" y="2265363"/>
          <p14:tracePt t="37089" x="10463213" y="2265363"/>
          <p14:tracePt t="37098" x="10448925" y="2265363"/>
          <p14:tracePt t="37109" x="10433050" y="2265363"/>
          <p14:tracePt t="37127" x="10418763" y="2265363"/>
          <p14:tracePt t="37146" x="10402888" y="2251075"/>
          <p14:tracePt t="37165" x="10374313" y="2251075"/>
          <p14:tracePt t="37176" x="10358438" y="2251075"/>
          <p14:tracePt t="37184" x="10344150" y="2251075"/>
          <p14:tracePt t="37194" x="10313988" y="2251075"/>
          <p14:tracePt t="37203" x="10299700" y="2251075"/>
          <p14:tracePt t="37213" x="10283825" y="2251075"/>
          <p14:tracePt t="37222" x="10253663" y="2251075"/>
          <p14:tracePt t="37232" x="10239375" y="2251075"/>
          <p14:tracePt t="37243" x="10225088" y="2251075"/>
          <p14:tracePt t="37252" x="10209213" y="2251075"/>
          <p14:tracePt t="37270" x="10180638" y="2251075"/>
          <p14:tracePt t="37279" x="10164763" y="2251075"/>
          <p14:tracePt t="37299" x="10150475" y="2251075"/>
          <p14:tracePt t="37311" x="10134600" y="2251075"/>
          <p14:tracePt t="37327" x="10120313" y="2251075"/>
          <p14:tracePt t="37336" x="10090150" y="2251075"/>
          <p14:tracePt t="37357" x="10075863" y="2251075"/>
          <p14:tracePt t="37365" x="10059988" y="2251075"/>
          <p14:tracePt t="37384" x="10045700" y="2251075"/>
          <p14:tracePt t="37403" x="10031413" y="2251075"/>
          <p14:tracePt t="37412" x="10015538" y="2251075"/>
          <p14:tracePt t="37432" x="10001250" y="2251075"/>
          <p14:tracePt t="37443" x="9985375" y="2251075"/>
          <p14:tracePt t="37451" x="9971088" y="2251075"/>
          <p14:tracePt t="37460" x="9956800" y="2251075"/>
          <p14:tracePt t="37469" x="9940925" y="2251075"/>
          <p14:tracePt t="37489" x="9926638" y="2251075"/>
          <p14:tracePt t="37498" x="9912350" y="2251075"/>
          <p14:tracePt t="37510" x="9896475" y="2251075"/>
          <p14:tracePt t="37526" x="9882188" y="2251075"/>
          <p14:tracePt t="37536" x="9866313" y="2251075"/>
          <p14:tracePt t="37546" x="9866313" y="2265363"/>
          <p14:tracePt t="37557" x="9852025" y="2265363"/>
          <p14:tracePt t="37564" x="9837738" y="2265363"/>
          <p14:tracePt t="37576" x="9821863" y="2265363"/>
          <p14:tracePt t="37583" x="9807575" y="2281238"/>
          <p14:tracePt t="37593" x="9791700" y="2281238"/>
          <p14:tracePt t="37612" x="9777413" y="2281238"/>
          <p14:tracePt t="37622" x="9747250" y="2281238"/>
          <p14:tracePt t="37642" x="9732963" y="2281238"/>
          <p14:tracePt t="37650" x="9717088" y="2281238"/>
          <p14:tracePt t="37660" x="9702800" y="2281238"/>
          <p14:tracePt t="37678" x="9688513" y="2281238"/>
          <p14:tracePt t="37688" x="9672638" y="2281238"/>
          <p14:tracePt t="37709" x="9658350" y="2281238"/>
          <p14:tracePt t="37717" x="9644063" y="2281238"/>
          <p14:tracePt t="37726" x="9628188" y="2281238"/>
          <p14:tracePt t="37755" x="9613900" y="2281238"/>
          <p14:tracePt t="37776" x="9598025" y="2281238"/>
          <p14:tracePt t="37784" x="9598025" y="2295525"/>
          <p14:tracePt t="37793" x="9583738" y="2295525"/>
          <p14:tracePt t="37812" x="9569450" y="2295525"/>
          <p14:tracePt t="37831" x="9553575" y="2295525"/>
          <p14:tracePt t="37841" x="9539288" y="2295525"/>
          <p14:tracePt t="37859" x="9523413" y="2295525"/>
          <p14:tracePt t="37878" x="9509125" y="2295525"/>
          <p14:tracePt t="37888" x="9494838" y="2295525"/>
          <p14:tracePt t="37907" x="9478963" y="2295525"/>
          <p14:tracePt t="37917" x="9464675" y="2295525"/>
          <p14:tracePt t="37925" x="9448800" y="2295525"/>
          <p14:tracePt t="37964" x="9434513" y="2295525"/>
          <p14:tracePt t="38003" x="9420225" y="2295525"/>
          <p14:tracePt t="39238" x="9434513" y="2311400"/>
          <p14:tracePt t="39267" x="9448800" y="2311400"/>
          <p14:tracePt t="39276" x="9478963" y="2311400"/>
          <p14:tracePt t="39295" x="9509125" y="2311400"/>
          <p14:tracePt t="39304" x="9523413" y="2311400"/>
          <p14:tracePt t="39314" x="9553575" y="2311400"/>
          <p14:tracePt t="39325" x="9598025" y="2311400"/>
          <p14:tracePt t="39333" x="9613900" y="2311400"/>
          <p14:tracePt t="39343" x="9644063" y="2311400"/>
          <p14:tracePt t="39353" x="9672638" y="2311400"/>
          <p14:tracePt t="39361" x="9688513" y="2311400"/>
          <p14:tracePt t="39372" x="9717088" y="2311400"/>
          <p14:tracePt t="39381" x="9732963" y="2311400"/>
          <p14:tracePt t="39392" x="9763125" y="2311400"/>
          <p14:tracePt t="39400" x="9791700" y="2311400"/>
          <p14:tracePt t="39409" x="9807575" y="2311400"/>
          <p14:tracePt t="39419" x="9837738" y="2311400"/>
          <p14:tracePt t="39428" x="9852025" y="2311400"/>
          <p14:tracePt t="39438" x="9866313" y="2311400"/>
          <p14:tracePt t="39447" x="9882188" y="2311400"/>
          <p14:tracePt t="39459" x="9896475" y="2311400"/>
          <p14:tracePt t="39466" x="9912350" y="2295525"/>
          <p14:tracePt t="39475" x="9926638" y="2295525"/>
          <p14:tracePt t="39495" x="9940925" y="2295525"/>
          <p14:tracePt t="39504" x="9956800" y="2295525"/>
          <p14:tracePt t="39513" x="9971088" y="2295525"/>
          <p14:tracePt t="39542" x="9985375" y="2295525"/>
          <p14:tracePt t="39552" x="10001250" y="2295525"/>
          <p14:tracePt t="39590" x="10015538" y="2295525"/>
          <p14:tracePt t="39609" x="10031413" y="2295525"/>
          <p14:tracePt t="39629" x="10045700" y="2281238"/>
          <p14:tracePt t="39656" x="10075863" y="2281238"/>
          <p14:tracePt t="39666" x="10090150" y="2281238"/>
          <p14:tracePt t="39676" x="10106025" y="2281238"/>
          <p14:tracePt t="39685" x="10150475" y="2265363"/>
          <p14:tracePt t="39694" x="10164763" y="2265363"/>
          <p14:tracePt t="39704" x="10180638" y="2265363"/>
          <p14:tracePt t="39713" x="10194925" y="2251075"/>
          <p14:tracePt t="39723" x="10209213" y="2251075"/>
          <p14:tracePt t="39742" x="10225088" y="2251075"/>
          <p14:tracePt t="39761" x="10239375" y="2251075"/>
          <p14:tracePt t="39875" x="10209213" y="2236788"/>
          <p14:tracePt t="39884" x="10194925" y="2236788"/>
          <p14:tracePt t="39894" x="10180638" y="2236788"/>
          <p14:tracePt t="39905" x="10164763" y="2236788"/>
          <p14:tracePt t="39913" x="10150475" y="2236788"/>
          <p14:tracePt t="39932" x="10134600" y="2236788"/>
          <p14:tracePt t="39951" x="10120313" y="2236788"/>
          <p14:tracePt t="39980" x="10106025" y="2236788"/>
          <p14:tracePt t="39998" x="10090150" y="2236788"/>
          <p14:tracePt t="40037" x="10075863" y="2236788"/>
          <p14:tracePt t="40141" x="10090150" y="2236788"/>
          <p14:tracePt t="40150" x="10106025" y="2236788"/>
          <p14:tracePt t="40160" x="10120313" y="2236788"/>
          <p14:tracePt t="40170" x="10134600" y="2236788"/>
          <p14:tracePt t="40179" x="10150475" y="2236788"/>
          <p14:tracePt t="40217" x="10164763" y="2236788"/>
          <p14:tracePt t="40246" x="10180638" y="2236788"/>
          <p14:tracePt t="40693" x="10164763" y="2236788"/>
          <p14:tracePt t="40702" x="10134600" y="2236788"/>
          <p14:tracePt t="40712" x="10090150" y="2236788"/>
          <p14:tracePt t="40721" x="10045700" y="2251075"/>
          <p14:tracePt t="40731" x="10015538" y="2251075"/>
          <p14:tracePt t="40742" x="10001250" y="2251075"/>
          <p14:tracePt t="40750" x="9971088" y="2251075"/>
          <p14:tracePt t="40769" x="9940925" y="2251075"/>
          <p14:tracePt t="40778" x="9926638" y="2251075"/>
          <p14:tracePt t="40797" x="9912350" y="2251075"/>
          <p14:tracePt t="40808" x="9896475" y="2251075"/>
          <p14:tracePt t="40826" x="9882188" y="2251075"/>
          <p14:tracePt t="40835" x="9866313" y="2265363"/>
          <p14:tracePt t="40845" x="9852025" y="2265363"/>
          <p14:tracePt t="40882" x="9837738" y="2265363"/>
          <p14:tracePt t="40911" x="9821863" y="2281238"/>
          <p14:tracePt t="40942" x="9821863" y="2295525"/>
          <p14:tracePt t="40978" x="9821863" y="2311400"/>
          <p14:tracePt t="40987" x="9821863" y="2339975"/>
          <p14:tracePt t="41008" x="9821863" y="2370138"/>
          <p14:tracePt t="41016" x="9821863" y="2400300"/>
          <p14:tracePt t="41025" x="9821863" y="2414588"/>
          <p14:tracePt t="41035" x="9821863" y="2444750"/>
          <p14:tracePt t="41054" x="9821863" y="2474913"/>
          <p14:tracePt t="41063" x="9821863" y="2505075"/>
          <p14:tracePt t="41075" x="9821863" y="2519363"/>
          <p14:tracePt t="41083" x="9821863" y="2563813"/>
          <p14:tracePt t="41091" x="9821863" y="2579688"/>
          <p14:tracePt t="41101" x="9821863" y="2608263"/>
          <p14:tracePt t="41111" x="9821863" y="2668588"/>
          <p14:tracePt t="41120" x="9821863" y="2728913"/>
          <p14:tracePt t="41130" x="9821863" y="2743200"/>
          <p14:tracePt t="41140" x="9821863" y="2773363"/>
          <p14:tracePt t="41149" x="9821863" y="2787650"/>
          <p14:tracePt t="41159" x="9821863" y="2803525"/>
          <p14:tracePt t="41168" x="9821863" y="2817813"/>
          <p14:tracePt t="41177" x="9821863" y="2832100"/>
          <p14:tracePt t="41187" x="9821863" y="2847975"/>
          <p14:tracePt t="41197" x="9821863" y="2862263"/>
          <p14:tracePt t="41208" x="9837738" y="2862263"/>
          <p14:tracePt t="41235" x="9837738" y="2878138"/>
          <p14:tracePt t="41263" x="9837738" y="2892425"/>
          <p14:tracePt t="43412" x="9852025" y="2892425"/>
          <p14:tracePt t="43507" x="9866313" y="2892425"/>
          <p14:tracePt t="43545" x="9866313" y="2906713"/>
          <p14:tracePt t="43556" x="9882188" y="2906713"/>
          <p14:tracePt t="43678" x="9882188" y="2922588"/>
          <p14:tracePt t="44087" x="9896475" y="2922588"/>
          <p14:tracePt t="44134" x="9912350" y="2922588"/>
          <p14:tracePt t="44153" x="9926638" y="2922588"/>
          <p14:tracePt t="44174" x="9940925" y="2922588"/>
          <p14:tracePt t="44182" x="9956800" y="2922588"/>
          <p14:tracePt t="44191" x="9985375" y="2922588"/>
          <p14:tracePt t="44201" x="10045700" y="2922588"/>
          <p14:tracePt t="44210" x="10090150" y="2922588"/>
          <p14:tracePt t="44220" x="10120313" y="2922588"/>
          <p14:tracePt t="44229" x="10150475" y="2922588"/>
          <p14:tracePt t="44241" x="10164763" y="2922588"/>
          <p14:tracePt t="44248" x="10209213" y="2922588"/>
          <p14:tracePt t="44258" x="10239375" y="2922588"/>
          <p14:tracePt t="44267" x="10253663" y="2922588"/>
          <p14:tracePt t="44277" x="10269538" y="2922588"/>
          <p14:tracePt t="44287" x="10299700" y="2936875"/>
          <p14:tracePt t="44296" x="10313988" y="2936875"/>
          <p14:tracePt t="44308" x="10328275" y="2936875"/>
          <p14:tracePt t="44315" x="10358438" y="2936875"/>
          <p14:tracePt t="44324" x="10374313" y="2936875"/>
          <p14:tracePt t="44335" x="10402888" y="2936875"/>
          <p14:tracePt t="44344" x="10418763" y="2936875"/>
          <p14:tracePt t="44353" x="10448925" y="2936875"/>
          <p14:tracePt t="44363" x="10463213" y="2936875"/>
          <p14:tracePt t="44374" x="10493375" y="2936875"/>
          <p14:tracePt t="44381" x="10521950" y="2936875"/>
          <p14:tracePt t="44391" x="10552113" y="2936875"/>
          <p14:tracePt t="44401" x="10596563" y="2922588"/>
          <p14:tracePt t="44410" x="10717213" y="2906713"/>
          <p14:tracePt t="44419" x="10864850" y="2892425"/>
          <p14:tracePt t="44429" x="10999788" y="2892425"/>
          <p14:tracePt t="44441" x="11074400" y="2878138"/>
          <p14:tracePt t="44449" x="11133138" y="2862263"/>
          <p14:tracePt t="44458" x="11179175" y="2862263"/>
          <p14:tracePt t="44467" x="11193463" y="2862263"/>
          <p14:tracePt t="44477" x="11223625" y="2862263"/>
          <p14:tracePt t="44496" x="11237913" y="2862263"/>
          <p14:tracePt t="44506" x="11268075" y="2862263"/>
          <p14:tracePt t="44590" x="11223625" y="2862263"/>
          <p14:tracePt t="44601" x="11179175" y="2878138"/>
          <p14:tracePt t="44610" x="11149013" y="2878138"/>
          <p14:tracePt t="44619" x="11118850" y="2892425"/>
          <p14:tracePt t="44629" x="11088688" y="2892425"/>
          <p14:tracePt t="44640" x="11074400" y="2906713"/>
          <p14:tracePt t="44648" x="11058525" y="2906713"/>
          <p14:tracePt t="44659" x="11029950" y="2922588"/>
          <p14:tracePt t="44687" x="11014075" y="2922588"/>
          <p14:tracePt t="44695" x="11014075" y="2936875"/>
          <p14:tracePt t="44714" x="11014075" y="2951163"/>
          <p14:tracePt t="44724" x="11014075" y="2967038"/>
          <p14:tracePt t="44753" x="11014075" y="2981325"/>
          <p14:tracePt t="44762" x="11029950" y="2981325"/>
          <p14:tracePt t="44772" x="11074400" y="2997200"/>
          <p14:tracePt t="44781" x="11118850" y="2997200"/>
          <p14:tracePt t="44791" x="11163300" y="3011488"/>
          <p14:tracePt t="44800" x="11207750" y="3011488"/>
          <p14:tracePt t="44809" x="11268075" y="3011488"/>
          <p14:tracePt t="44819" x="11298238" y="3011488"/>
          <p14:tracePt t="44829" x="11342688" y="3011488"/>
          <p14:tracePt t="44838" x="11387138" y="3011488"/>
          <p14:tracePt t="44847" x="11401425" y="3011488"/>
          <p14:tracePt t="44858" x="11431588" y="3011488"/>
          <p14:tracePt t="44867" x="11461750" y="3011488"/>
          <p14:tracePt t="44876" x="11461750" y="3025775"/>
          <p14:tracePt t="44885" x="11491913" y="3025775"/>
          <p14:tracePt t="44895" x="11506200" y="3025775"/>
          <p14:tracePt t="44924" x="11522075" y="3025775"/>
          <p14:tracePt t="44962" x="11536363" y="3025775"/>
          <p14:tracePt t="45038" x="11536363" y="3041650"/>
          <p14:tracePt t="45627" x="11536363" y="3055938"/>
          <p14:tracePt t="45636" x="11522075" y="3055938"/>
          <p14:tracePt t="45646" x="11461750" y="3071813"/>
          <p14:tracePt t="45657" x="11401425" y="3100388"/>
          <p14:tracePt t="45666" x="11342688" y="3160713"/>
          <p14:tracePt t="45674" x="11282363" y="3190875"/>
          <p14:tracePt t="45684" x="11237913" y="3205163"/>
          <p14:tracePt t="45693" x="11207750" y="3221038"/>
          <p14:tracePt t="45703" x="11179175" y="3249613"/>
          <p14:tracePt t="45713" x="11179175" y="3265488"/>
          <p14:tracePt t="45724" x="11149013" y="3294063"/>
          <p14:tracePt t="45732" x="11118850" y="3324225"/>
          <p14:tracePt t="45741" x="11088688" y="3368675"/>
          <p14:tracePt t="45751" x="11074400" y="3398838"/>
          <p14:tracePt t="45760" x="11044238" y="3429000"/>
          <p14:tracePt t="45770" x="11029950" y="3443288"/>
          <p14:tracePt t="45779" x="10999788" y="3473450"/>
          <p14:tracePt t="45790" x="10969625" y="3489325"/>
          <p14:tracePt t="45799" x="10955338" y="3517900"/>
          <p14:tracePt t="45807" x="10939463" y="3517900"/>
          <p14:tracePt t="45817" x="10925175" y="3533775"/>
          <p14:tracePt t="45827" x="10925175" y="3548063"/>
          <p14:tracePt t="45836" x="10910888" y="3563938"/>
          <p14:tracePt t="45846" x="10895013" y="3563938"/>
          <p14:tracePt t="45858" x="10880725" y="3592513"/>
          <p14:tracePt t="45865" x="10864850" y="3608388"/>
          <p14:tracePt t="45874" x="10850563" y="3608388"/>
          <p14:tracePt t="45884" x="10836275" y="3622675"/>
          <p14:tracePt t="45893" x="10836275" y="3636963"/>
          <p14:tracePt t="45903" x="10820400" y="3636963"/>
          <p14:tracePt t="45912" x="10806113" y="3652838"/>
          <p14:tracePt t="45931" x="10806113" y="3667125"/>
          <p14:tracePt t="45941" x="10790238" y="3683000"/>
          <p14:tracePt t="45950" x="10790238" y="3697288"/>
          <p14:tracePt t="45960" x="10775950" y="3711575"/>
          <p14:tracePt t="45969" x="10761663" y="3727450"/>
          <p14:tracePt t="45979" x="10761663" y="3741738"/>
          <p14:tracePt t="45990" x="10761663" y="3757613"/>
          <p14:tracePt t="45999" x="10761663" y="3771900"/>
          <p14:tracePt t="46007" x="10745788" y="3771900"/>
          <p14:tracePt t="46017" x="10731500" y="3802063"/>
          <p14:tracePt t="46027" x="10717213" y="3802063"/>
          <p14:tracePt t="46036" x="10717213" y="3832225"/>
          <p14:tracePt t="46045" x="10701338" y="3846513"/>
          <p14:tracePt t="46057" x="10687050" y="3860800"/>
          <p14:tracePt t="46064" x="10671175" y="3890963"/>
          <p14:tracePt t="46074" x="10656888" y="3921125"/>
          <p14:tracePt t="46093" x="10642600" y="3951288"/>
          <p14:tracePt t="46102" x="10626725" y="3965575"/>
          <p14:tracePt t="46112" x="10612438" y="3979863"/>
          <p14:tracePt t="46122" x="10596563" y="3979863"/>
          <p14:tracePt t="46131" x="10596563" y="3995738"/>
          <p14:tracePt t="46141" x="10567988" y="4010025"/>
          <p14:tracePt t="46160" x="10552113" y="4025900"/>
          <p14:tracePt t="46169" x="10521950" y="4025900"/>
          <p14:tracePt t="46178" x="10521950" y="4040188"/>
          <p14:tracePt t="46189" x="10507663" y="4054475"/>
          <p14:tracePt t="46197" x="10493375" y="4054475"/>
          <p14:tracePt t="46207" x="10477500" y="4084638"/>
          <p14:tracePt t="46217" x="10477500" y="4100513"/>
          <p14:tracePt t="46237" x="10477500" y="4114800"/>
          <p14:tracePt t="46256" x="10477500" y="4129088"/>
          <p14:tracePt t="46264" x="10463213" y="4129088"/>
          <p14:tracePt t="46276" x="10463213" y="4144963"/>
          <p14:tracePt t="46302" x="10448925" y="4144963"/>
          <p14:tracePt t="46341" x="10448925" y="4159250"/>
          <p14:tracePt t="46397" x="10448925" y="4175125"/>
          <p14:tracePt t="46483" x="10433050" y="4175125"/>
          <p14:tracePt t="46540" x="10418763" y="4175125"/>
          <p14:tracePt t="46549" x="10418763" y="4189413"/>
          <p14:tracePt t="46559" x="10418763" y="4203700"/>
          <p14:tracePt t="46568" x="10402888" y="4203700"/>
          <p14:tracePt t="46578" x="10402888" y="4219575"/>
          <p14:tracePt t="46616" x="10402888" y="4233863"/>
          <p14:tracePt t="46625" x="10388600" y="4233863"/>
          <p14:tracePt t="46640" x="10388600" y="4249738"/>
          <p14:tracePt t="46664" x="10374313" y="4249738"/>
          <p14:tracePt t="46682" x="10374313" y="4264025"/>
          <p14:tracePt t="46701" x="10374313" y="4278313"/>
          <p14:tracePt t="46720" x="10374313" y="4294188"/>
          <p14:tracePt t="46730" x="10358438" y="4294188"/>
          <p14:tracePt t="46758" x="10344150" y="4294188"/>
          <p14:tracePt t="46768" x="10344150" y="4308475"/>
          <p14:tracePt t="46787" x="10328275" y="4322763"/>
          <p14:tracePt t="47081" x="10313988" y="4322763"/>
          <p14:tracePt t="47395" x="10299700" y="4338638"/>
          <p14:tracePt t="47433" x="10299700" y="4352925"/>
          <p14:tracePt t="47452" x="10283825" y="4352925"/>
          <p14:tracePt t="47462" x="10283825" y="4368800"/>
          <p14:tracePt t="47474" x="10269538" y="4368800"/>
          <p14:tracePt t="47490" x="10269538" y="4383088"/>
          <p14:tracePt t="47509" x="10253663" y="4397375"/>
          <p14:tracePt t="47540" x="10253663" y="4413250"/>
          <p14:tracePt t="47557" x="10253663" y="4427538"/>
          <p14:tracePt t="47576" x="10239375" y="4443413"/>
          <p14:tracePt t="47587" x="10239375" y="4457700"/>
          <p14:tracePt t="47608" x="10239375" y="4471988"/>
          <p14:tracePt t="47626" x="10225088" y="4471988"/>
          <p14:tracePt t="47652" x="10225088" y="4487863"/>
          <p14:tracePt t="47672" x="10225088" y="4502150"/>
          <p14:tracePt t="47700" x="10209213" y="4502150"/>
          <p14:tracePt t="47748" x="10209213" y="4518025"/>
          <p14:tracePt t="49145" x="10194925" y="4518025"/>
          <p14:tracePt t="49173" x="10180638" y="4518025"/>
          <p14:tracePt t="49230" x="10164763" y="4518025"/>
          <p14:tracePt t="49259" x="10150475" y="4518025"/>
          <p14:tracePt t="49306" x="10150475" y="4502150"/>
          <p14:tracePt t="49601" x="10150475" y="4518025"/>
          <p14:tracePt t="49620" x="10150475" y="4532313"/>
          <p14:tracePt t="49640" x="10150475" y="4546600"/>
          <p14:tracePt t="49649" x="10164763" y="4546600"/>
          <p14:tracePt t="49668" x="10164763" y="4562475"/>
          <p14:tracePt t="49677" x="10164763" y="4576763"/>
          <p14:tracePt t="49706" x="10164763" y="4592638"/>
          <p14:tracePt t="49716" x="10164763" y="4606925"/>
          <p14:tracePt t="49725" x="10164763" y="4621213"/>
          <p14:tracePt t="49744" x="10164763" y="4637088"/>
          <p14:tracePt t="49754" x="10164763" y="4651375"/>
          <p14:tracePt t="49763" x="10150475" y="4651375"/>
          <p14:tracePt t="49774" x="10150475" y="4665663"/>
          <p14:tracePt t="49791" x="10150475" y="4681538"/>
          <p14:tracePt t="49801" x="10150475" y="4695825"/>
          <p14:tracePt t="49820" x="10134600" y="4695825"/>
          <p14:tracePt t="49840" x="10134600" y="4711700"/>
          <p14:tracePt t="49849" x="10134600" y="4725988"/>
          <p14:tracePt t="49868" x="10134600" y="4740275"/>
          <p14:tracePt t="49887" x="10134600" y="4756150"/>
          <p14:tracePt t="49915" x="10134600" y="4770438"/>
          <p14:tracePt t="50181" x="10120313" y="4740275"/>
          <p14:tracePt t="50191" x="10120313" y="4711700"/>
          <p14:tracePt t="59950" x="10120313" y="4695825"/>
          <p14:tracePt t="59959" x="10120313" y="4681538"/>
          <p14:tracePt t="59988" x="10120313" y="4665663"/>
          <p14:tracePt t="59997" x="10120313" y="4651375"/>
          <p14:tracePt t="60017" x="10120313" y="4637088"/>
          <p14:tracePt t="60026" x="10120313" y="4621213"/>
          <p14:tracePt t="60037" x="10120313" y="4606925"/>
          <p14:tracePt t="60055" x="10120313" y="4576763"/>
          <p14:tracePt t="60064" x="10120313" y="4562475"/>
          <p14:tracePt t="60074" x="10106025" y="4546600"/>
          <p14:tracePt t="60084" x="10106025" y="4518025"/>
          <p14:tracePt t="60105" x="10106025" y="4487863"/>
          <p14:tracePt t="60111" x="10090150" y="4457700"/>
          <p14:tracePt t="60121" x="10090150" y="4427538"/>
          <p14:tracePt t="60131" x="10090150" y="4397375"/>
          <p14:tracePt t="60140" x="10090150" y="4338638"/>
          <p14:tracePt t="60151" x="10090150" y="4308475"/>
          <p14:tracePt t="60159" x="10090150" y="4233863"/>
          <p14:tracePt t="60170" x="10075863" y="4175125"/>
          <p14:tracePt t="60179" x="10059988" y="4129088"/>
          <p14:tracePt t="60187" x="10045700" y="4040188"/>
          <p14:tracePt t="60198" x="10031413" y="3979863"/>
          <p14:tracePt t="60207" x="10031413" y="3906838"/>
          <p14:tracePt t="60217" x="9985375" y="3771900"/>
          <p14:tracePt t="60226" x="9940925" y="3548063"/>
          <p14:tracePt t="60237" x="9882188" y="3384550"/>
          <p14:tracePt t="60245" x="9866313" y="3235325"/>
          <p14:tracePt t="60254" x="9852025" y="3086100"/>
          <p14:tracePt t="60264" x="9807575" y="2951163"/>
          <p14:tracePt t="60274" x="9791700" y="2847975"/>
          <p14:tracePt t="60284" x="9732963" y="2519363"/>
          <p14:tracePt t="60292" x="9688513" y="2339975"/>
          <p14:tracePt t="60304" x="9644063" y="2162175"/>
          <p14:tracePt t="60311" x="9628188" y="2012950"/>
          <p14:tracePt t="60320" x="9613900" y="1893888"/>
          <p14:tracePt t="60330" x="9583738" y="1714500"/>
          <p14:tracePt t="60340" x="9583738" y="1565275"/>
          <p14:tracePt t="60351" x="9569450" y="1282700"/>
          <p14:tracePt t="60359" x="9569450" y="1089025"/>
          <p14:tracePt t="60370" x="9569450" y="968375"/>
          <p14:tracePt t="60378" x="9569450" y="865188"/>
          <p14:tracePt t="60387" x="9569450" y="746125"/>
          <p14:tracePt t="60396" x="9583738" y="655638"/>
          <p14:tracePt t="60406" x="9583738" y="611188"/>
          <p14:tracePt t="60682" x="9523413" y="506413"/>
          <p14:tracePt t="60692" x="9494838" y="492125"/>
          <p14:tracePt t="60702" x="9404350" y="3571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37471-E491-7321-503C-6BE13223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3B2C0-C14E-7F2B-CAFE-C960CCF65919}"/>
              </a:ext>
            </a:extLst>
          </p:cNvPr>
          <p:cNvSpPr txBox="1"/>
          <p:nvPr/>
        </p:nvSpPr>
        <p:spPr>
          <a:xfrm>
            <a:off x="379561" y="1789354"/>
            <a:ext cx="1160799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Thus, this model mimics the phenotype of human AD in the late onset.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In this project we found that NLF has similar hippocampal gene expression changes to human hippocampus.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Fast rising plaques can have different effects from slow rising plaques in old age.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Results from NLF may better translate to the human condition.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Recent advances in transcriptomics allow the study of more subtle phenotypes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D65F4593-2178-3AEF-9E3D-6BFC2CDB5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9065941" y="5455734"/>
            <a:ext cx="3047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7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362">
        <p:fade/>
      </p:transition>
    </mc:Choice>
    <mc:Fallback xmlns="">
      <p:transition spd="med" advTm="343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DE7DEADD-A29F-138F-BF3C-DEA5CF1200D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0" y="376715"/>
            <a:ext cx="6706181" cy="2568163"/>
          </a:xfr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60E9A754-3F9F-7863-C08E-1257E32B7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015" y="1535502"/>
            <a:ext cx="4136925" cy="888926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2C4077D-2F00-4789-DCD2-C319A2282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424" y="2944878"/>
            <a:ext cx="3495873" cy="1051326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E21CD8A0-9A60-C50D-3AE8-9920F9510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1297" y="2852475"/>
            <a:ext cx="2930703" cy="1465352"/>
          </a:xfrm>
          <a:prstGeom prst="rect">
            <a:avLst/>
          </a:prstGeom>
        </p:spPr>
      </p:pic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67252075-ADAB-6FD2-3A55-233FE35014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9144000" y="5143500"/>
            <a:ext cx="3047999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9CFE1D-9734-05D2-AB92-DA5A1BC27FE2}"/>
              </a:ext>
            </a:extLst>
          </p:cNvPr>
          <p:cNvSpPr txBox="1"/>
          <p:nvPr/>
        </p:nvSpPr>
        <p:spPr>
          <a:xfrm>
            <a:off x="297656" y="3409661"/>
            <a:ext cx="6110868" cy="3034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cs typeface="Arial" panose="020B0604020202020204" pitchFamily="34" charset="0"/>
              </a:rPr>
              <a:t>Aya</a:t>
            </a: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Balbaa</a:t>
            </a:r>
            <a:b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Jack I. Wood</a:t>
            </a:r>
            <a:br>
              <a:rPr lang="en-US" b="1" baseline="30000" dirty="0"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Aishwarya Pathak</a:t>
            </a:r>
            <a:br>
              <a:rPr lang="en-US" b="1" baseline="30000" dirty="0"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Eugenia Wong</a:t>
            </a:r>
            <a:b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Ridwaan</a:t>
            </a: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Joghee</a:t>
            </a:r>
            <a:b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Sneha Desai</a:t>
            </a:r>
            <a:br>
              <a:rPr lang="en-US" sz="1800" b="1" baseline="30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Damian </a:t>
            </a:r>
            <a:r>
              <a:rPr lang="en-US" sz="1800" b="1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M.Cummings</a:t>
            </a:r>
            <a:b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Takshashila</a:t>
            </a: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Tripathi</a:t>
            </a:r>
            <a:br>
              <a:rPr lang="en-US" b="1" baseline="30000" dirty="0"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John Hardy</a:t>
            </a:r>
            <a:br>
              <a:rPr lang="en-US" b="1" baseline="30000" dirty="0"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Frances A.Edwards</a:t>
            </a:r>
            <a:r>
              <a:rPr lang="en-US" sz="1800" b="1" baseline="30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8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82">
        <p:fade/>
      </p:transition>
    </mc:Choice>
    <mc:Fallback xmlns="">
      <p:transition spd="med" advTm="129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08">
      <a:dk1>
        <a:sysClr val="windowText" lastClr="000000"/>
      </a:dk1>
      <a:lt1>
        <a:sysClr val="window" lastClr="FFFFFF"/>
      </a:lt1>
      <a:dk2>
        <a:srgbClr val="003D4C"/>
      </a:dk2>
      <a:lt2>
        <a:srgbClr val="D6D2C4"/>
      </a:lt2>
      <a:accent1>
        <a:srgbClr val="500778"/>
      </a:accent1>
      <a:accent2>
        <a:srgbClr val="D50032"/>
      </a:accent2>
      <a:accent3>
        <a:srgbClr val="B5BD00"/>
      </a:accent3>
      <a:accent4>
        <a:srgbClr val="C6B0BC"/>
      </a:accent4>
      <a:accent5>
        <a:srgbClr val="0097A9"/>
      </a:accent5>
      <a:accent6>
        <a:srgbClr val="F6BE00"/>
      </a:accent6>
      <a:hlink>
        <a:srgbClr val="0563C1"/>
      </a:hlink>
      <a:folHlink>
        <a:srgbClr val="954F72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1F842F9B685740AE4DC517F76B07E7" ma:contentTypeVersion="10" ma:contentTypeDescription="Create a new document." ma:contentTypeScope="" ma:versionID="2acfecffa34a9abce1f1414bbe405fcc">
  <xsd:schema xmlns:xsd="http://www.w3.org/2001/XMLSchema" xmlns:xs="http://www.w3.org/2001/XMLSchema" xmlns:p="http://schemas.microsoft.com/office/2006/metadata/properties" xmlns:ns3="544da72f-239f-4ad9-bf55-d217d847cc8d" xmlns:ns4="25c5e8c9-d664-43de-9332-567dd308d3d4" targetNamespace="http://schemas.microsoft.com/office/2006/metadata/properties" ma:root="true" ma:fieldsID="96220881e023b50154a6b4b5e855e45d" ns3:_="" ns4:_="">
    <xsd:import namespace="544da72f-239f-4ad9-bf55-d217d847cc8d"/>
    <xsd:import namespace="25c5e8c9-d664-43de-9332-567dd308d3d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4da72f-239f-4ad9-bf55-d217d847cc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c5e8c9-d664-43de-9332-567dd308d3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3C3FDB-CDEE-4EF2-9621-2E3D66F443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4da72f-239f-4ad9-bf55-d217d847cc8d"/>
    <ds:schemaRef ds:uri="25c5e8c9-d664-43de-9332-567dd308d3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167BB4-619B-41EF-9EA5-7792100A03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BAA709-AB99-4979-BE8C-12F83BE08622}">
  <ds:schemaRefs>
    <ds:schemaRef ds:uri="25c5e8c9-d664-43de-9332-567dd308d3d4"/>
    <ds:schemaRef ds:uri="http://schemas.microsoft.com/office/2006/documentManagement/types"/>
    <ds:schemaRef ds:uri="http://purl.org/dc/elements/1.1/"/>
    <ds:schemaRef ds:uri="http://schemas.microsoft.com/office/2006/metadata/properties"/>
    <ds:schemaRef ds:uri="544da72f-239f-4ad9-bf55-d217d847cc8d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348</Words>
  <Application>Microsoft Office PowerPoint</Application>
  <PresentationFormat>Widescreen</PresentationFormat>
  <Paragraphs>61</Paragraphs>
  <Slides>7</Slides>
  <Notes>6</Notes>
  <HiddenSlides>0</HiddenSlides>
  <MMClips>7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HelveticaNeueLTStd-Lt</vt:lpstr>
      <vt:lpstr>Times New Roman</vt:lpstr>
      <vt:lpstr>Office Theme</vt:lpstr>
      <vt:lpstr>Prism 9</vt:lpstr>
      <vt:lpstr>Knock-in mouse model, AppNLF/NLF, with slow plaque development into old age,  shows plaque specific gene expression pattern more similar to that found in post-mortem tissues from people with Alzheimer’s disease.                                                                           Aya Balbaa                                                                       Edwards lab,                               Department of Neuroscience, physiology and pharmacology                                                                           UCL   </vt:lpstr>
      <vt:lpstr>Introduction:</vt:lpstr>
      <vt:lpstr>Methods:</vt:lpstr>
      <vt:lpstr>Spatial transcriptomics in NLF mice:</vt:lpstr>
      <vt:lpstr>Results: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</dc:creator>
  <cp:lastModifiedBy>Amir Ghareib</cp:lastModifiedBy>
  <cp:revision>16</cp:revision>
  <dcterms:created xsi:type="dcterms:W3CDTF">2021-06-21T11:06:39Z</dcterms:created>
  <dcterms:modified xsi:type="dcterms:W3CDTF">2022-11-04T21:28:19Z</dcterms:modified>
</cp:coreProperties>
</file>